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84" r:id="rId2"/>
    <p:sldId id="279" r:id="rId3"/>
  </p:sldIdLst>
  <p:sldSz cx="7772400" cy="100584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Geneva" charset="0"/>
      </a:defRPr>
    </a:lvl5pPr>
    <a:lvl6pPr marL="2286000" algn="l" defTabSz="457200" rtl="0" eaLnBrk="1" latinLnBrk="0" hangingPunct="1">
      <a:defRPr sz="2400" kern="1200">
        <a:solidFill>
          <a:schemeClr val="tx1"/>
        </a:solidFill>
        <a:latin typeface="Times" charset="0"/>
        <a:ea typeface="ＭＳ Ｐゴシック" charset="0"/>
        <a:cs typeface="Geneva" charset="0"/>
      </a:defRPr>
    </a:lvl6pPr>
    <a:lvl7pPr marL="2743200" algn="l" defTabSz="457200" rtl="0" eaLnBrk="1" latinLnBrk="0" hangingPunct="1">
      <a:defRPr sz="2400" kern="1200">
        <a:solidFill>
          <a:schemeClr val="tx1"/>
        </a:solidFill>
        <a:latin typeface="Times" charset="0"/>
        <a:ea typeface="ＭＳ Ｐゴシック" charset="0"/>
        <a:cs typeface="Geneva" charset="0"/>
      </a:defRPr>
    </a:lvl7pPr>
    <a:lvl8pPr marL="3200400" algn="l" defTabSz="457200" rtl="0" eaLnBrk="1" latinLnBrk="0" hangingPunct="1">
      <a:defRPr sz="2400" kern="1200">
        <a:solidFill>
          <a:schemeClr val="tx1"/>
        </a:solidFill>
        <a:latin typeface="Times" charset="0"/>
        <a:ea typeface="ＭＳ Ｐゴシック" charset="0"/>
        <a:cs typeface="Geneva" charset="0"/>
      </a:defRPr>
    </a:lvl8pPr>
    <a:lvl9pPr marL="3657600" algn="l" defTabSz="457200" rtl="0" eaLnBrk="1" latinLnBrk="0" hangingPunct="1">
      <a:defRPr sz="2400" kern="1200">
        <a:solidFill>
          <a:schemeClr val="tx1"/>
        </a:solidFill>
        <a:latin typeface="Times" charset="0"/>
        <a:ea typeface="ＭＳ Ｐゴシック" charset="0"/>
        <a:cs typeface="Genev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0" d="100"/>
          <a:sy n="120" d="100"/>
        </p:scale>
        <p:origin x="-80" y="2288"/>
      </p:cViewPr>
      <p:guideLst>
        <p:guide orient="horz" pos="3139"/>
        <p:guide orient="horz"/>
        <p:guide orient="horz" pos="501"/>
        <p:guide orient="horz" pos="1377"/>
        <p:guide orient="horz" pos="2252"/>
        <p:guide orient="horz" pos="6151"/>
        <p:guide orient="horz" pos="6152"/>
        <p:guide orient="horz" pos="4026"/>
        <p:guide pos="2944"/>
        <p:guide pos="35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613" y="3124200"/>
            <a:ext cx="6607175" cy="21558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165225" y="5699125"/>
            <a:ext cx="5441950" cy="257175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88481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88938" y="403225"/>
            <a:ext cx="6994525" cy="16764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388938" y="2346325"/>
            <a:ext cx="6994525" cy="6638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1366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5625" y="403225"/>
            <a:ext cx="1747838" cy="85820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938" y="403225"/>
            <a:ext cx="5094287" cy="85820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773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8938" y="403225"/>
            <a:ext cx="6994525" cy="16764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388938" y="2346325"/>
            <a:ext cx="6994525" cy="66389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24799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4363" y="6462713"/>
            <a:ext cx="6605587" cy="1998662"/>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4363" y="4262438"/>
            <a:ext cx="6605587" cy="22002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369203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8938" y="403225"/>
            <a:ext cx="6994525" cy="16764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388938" y="2346325"/>
            <a:ext cx="3421062" cy="6638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346325"/>
            <a:ext cx="3421063" cy="6638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3755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3225"/>
            <a:ext cx="6994525" cy="16764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938" y="2251075"/>
            <a:ext cx="3433762" cy="938213"/>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938" y="3189288"/>
            <a:ext cx="3433762" cy="5795962"/>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113" y="2251075"/>
            <a:ext cx="3435350" cy="938213"/>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113" y="3189288"/>
            <a:ext cx="3435350" cy="5795962"/>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0007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8938" y="403225"/>
            <a:ext cx="6994525" cy="16764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388541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476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938" y="400050"/>
            <a:ext cx="2557462" cy="1704975"/>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475" y="400050"/>
            <a:ext cx="4344988" cy="858520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938" y="2105025"/>
            <a:ext cx="2557462" cy="68802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76146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0" y="7040563"/>
            <a:ext cx="4662488" cy="8318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4000" y="898525"/>
            <a:ext cx="4662488" cy="603567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524000" y="7872413"/>
            <a:ext cx="4662488" cy="117951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814836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Line 8"/>
          <p:cNvSpPr>
            <a:spLocks noChangeShapeType="1"/>
          </p:cNvSpPr>
          <p:nvPr userDrawn="1"/>
        </p:nvSpPr>
        <p:spPr bwMode="auto">
          <a:xfrm>
            <a:off x="563563" y="682625"/>
            <a:ext cx="6681787" cy="0"/>
          </a:xfrm>
          <a:prstGeom prst="line">
            <a:avLst/>
          </a:prstGeom>
          <a:noFill/>
          <a:ln w="28575">
            <a:solidFill>
              <a:schemeClr val="tx1"/>
            </a:solidFill>
            <a:round/>
            <a:headEnd/>
            <a:tailEnd/>
          </a:ln>
          <a:effectLst/>
        </p:spPr>
        <p:txBody>
          <a:bodyPr wrap="none" anchor="ctr"/>
          <a:lstStyle/>
          <a:p>
            <a:pPr>
              <a:defRPr/>
            </a:pPr>
            <a:endParaRPr lang="en-US">
              <a:ea typeface="+mn-ea"/>
              <a:cs typeface="+mn-cs"/>
            </a:endParaRPr>
          </a:p>
        </p:txBody>
      </p:sp>
      <p:sp>
        <p:nvSpPr>
          <p:cNvPr id="1033" name="Line 9"/>
          <p:cNvSpPr>
            <a:spLocks noChangeShapeType="1"/>
          </p:cNvSpPr>
          <p:nvPr userDrawn="1"/>
        </p:nvSpPr>
        <p:spPr bwMode="auto">
          <a:xfrm>
            <a:off x="552450" y="8415338"/>
            <a:ext cx="6688138" cy="0"/>
          </a:xfrm>
          <a:prstGeom prst="line">
            <a:avLst/>
          </a:prstGeom>
          <a:noFill/>
          <a:ln w="28575">
            <a:solidFill>
              <a:schemeClr val="tx1"/>
            </a:solidFill>
            <a:round/>
            <a:headEnd/>
            <a:tailEnd/>
          </a:ln>
          <a:effectLst/>
        </p:spPr>
        <p:txBody>
          <a:bodyPr wrap="none" anchor="ctr"/>
          <a:lstStyle/>
          <a:p>
            <a:pPr>
              <a:defRPr/>
            </a:pPr>
            <a:endParaRPr lang="en-US">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9175" rtl="0" eaLnBrk="0" fontAlgn="base" hangingPunct="0">
        <a:spcBef>
          <a:spcPct val="0"/>
        </a:spcBef>
        <a:spcAft>
          <a:spcPct val="0"/>
        </a:spcAft>
        <a:defRPr sz="4900">
          <a:solidFill>
            <a:schemeClr val="tx2"/>
          </a:solidFill>
          <a:latin typeface="+mj-lt"/>
          <a:ea typeface="ＭＳ Ｐゴシック" charset="0"/>
          <a:cs typeface="Geneva" charset="-128"/>
        </a:defRPr>
      </a:lvl1pPr>
      <a:lvl2pPr algn="ctr" defTabSz="1019175" rtl="0" eaLnBrk="0" fontAlgn="base" hangingPunct="0">
        <a:spcBef>
          <a:spcPct val="0"/>
        </a:spcBef>
        <a:spcAft>
          <a:spcPct val="0"/>
        </a:spcAft>
        <a:defRPr sz="4900">
          <a:solidFill>
            <a:schemeClr val="tx2"/>
          </a:solidFill>
          <a:latin typeface="Times" charset="0"/>
          <a:ea typeface="ＭＳ Ｐゴシック" charset="0"/>
          <a:cs typeface="Geneva" charset="-128"/>
        </a:defRPr>
      </a:lvl2pPr>
      <a:lvl3pPr algn="ctr" defTabSz="1019175" rtl="0" eaLnBrk="0" fontAlgn="base" hangingPunct="0">
        <a:spcBef>
          <a:spcPct val="0"/>
        </a:spcBef>
        <a:spcAft>
          <a:spcPct val="0"/>
        </a:spcAft>
        <a:defRPr sz="4900">
          <a:solidFill>
            <a:schemeClr val="tx2"/>
          </a:solidFill>
          <a:latin typeface="Times" charset="0"/>
          <a:ea typeface="ＭＳ Ｐゴシック" charset="0"/>
          <a:cs typeface="Geneva" charset="-128"/>
        </a:defRPr>
      </a:lvl3pPr>
      <a:lvl4pPr algn="ctr" defTabSz="1019175" rtl="0" eaLnBrk="0" fontAlgn="base" hangingPunct="0">
        <a:spcBef>
          <a:spcPct val="0"/>
        </a:spcBef>
        <a:spcAft>
          <a:spcPct val="0"/>
        </a:spcAft>
        <a:defRPr sz="4900">
          <a:solidFill>
            <a:schemeClr val="tx2"/>
          </a:solidFill>
          <a:latin typeface="Times" charset="0"/>
          <a:ea typeface="ＭＳ Ｐゴシック" charset="0"/>
          <a:cs typeface="Geneva" charset="-128"/>
        </a:defRPr>
      </a:lvl4pPr>
      <a:lvl5pPr algn="ctr" defTabSz="1019175" rtl="0" eaLnBrk="0" fontAlgn="base" hangingPunct="0">
        <a:spcBef>
          <a:spcPct val="0"/>
        </a:spcBef>
        <a:spcAft>
          <a:spcPct val="0"/>
        </a:spcAft>
        <a:defRPr sz="4900">
          <a:solidFill>
            <a:schemeClr val="tx2"/>
          </a:solidFill>
          <a:latin typeface="Times" charset="0"/>
          <a:ea typeface="ＭＳ Ｐゴシック" charset="0"/>
          <a:cs typeface="Geneva" charset="-128"/>
        </a:defRPr>
      </a:lvl5pPr>
      <a:lvl6pPr marL="457200" algn="ctr" defTabSz="1019175" rtl="0" fontAlgn="base">
        <a:spcBef>
          <a:spcPct val="0"/>
        </a:spcBef>
        <a:spcAft>
          <a:spcPct val="0"/>
        </a:spcAft>
        <a:defRPr sz="4900">
          <a:solidFill>
            <a:schemeClr val="tx2"/>
          </a:solidFill>
          <a:latin typeface="Times" charset="0"/>
        </a:defRPr>
      </a:lvl6pPr>
      <a:lvl7pPr marL="914400" algn="ctr" defTabSz="1019175" rtl="0" fontAlgn="base">
        <a:spcBef>
          <a:spcPct val="0"/>
        </a:spcBef>
        <a:spcAft>
          <a:spcPct val="0"/>
        </a:spcAft>
        <a:defRPr sz="4900">
          <a:solidFill>
            <a:schemeClr val="tx2"/>
          </a:solidFill>
          <a:latin typeface="Times" charset="0"/>
        </a:defRPr>
      </a:lvl7pPr>
      <a:lvl8pPr marL="1371600" algn="ctr" defTabSz="1019175" rtl="0" fontAlgn="base">
        <a:spcBef>
          <a:spcPct val="0"/>
        </a:spcBef>
        <a:spcAft>
          <a:spcPct val="0"/>
        </a:spcAft>
        <a:defRPr sz="4900">
          <a:solidFill>
            <a:schemeClr val="tx2"/>
          </a:solidFill>
          <a:latin typeface="Times" charset="0"/>
        </a:defRPr>
      </a:lvl8pPr>
      <a:lvl9pPr marL="1828800" algn="ctr" defTabSz="1019175" rtl="0" fontAlgn="base">
        <a:spcBef>
          <a:spcPct val="0"/>
        </a:spcBef>
        <a:spcAft>
          <a:spcPct val="0"/>
        </a:spcAft>
        <a:defRPr sz="4900">
          <a:solidFill>
            <a:schemeClr val="tx2"/>
          </a:solidFill>
          <a:latin typeface="Times"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ＭＳ Ｐゴシック" charset="0"/>
          <a:cs typeface="Geneva" charset="-128"/>
        </a:defRPr>
      </a:lvl1pPr>
      <a:lvl2pPr marL="827088" indent="-317500" algn="l" defTabSz="1019175" rtl="0" eaLnBrk="0" fontAlgn="base" hangingPunct="0">
        <a:spcBef>
          <a:spcPct val="20000"/>
        </a:spcBef>
        <a:spcAft>
          <a:spcPct val="0"/>
        </a:spcAft>
        <a:buChar char="–"/>
        <a:defRPr sz="3100">
          <a:solidFill>
            <a:schemeClr val="tx1"/>
          </a:solidFill>
          <a:latin typeface="+mn-lt"/>
          <a:ea typeface="Geneva" charset="-128"/>
          <a:cs typeface="Geneva" charset="0"/>
        </a:defRPr>
      </a:lvl2pPr>
      <a:lvl3pPr marL="1273175" indent="-254000" algn="l" defTabSz="1019175" rtl="0" eaLnBrk="0" fontAlgn="base" hangingPunct="0">
        <a:spcBef>
          <a:spcPct val="20000"/>
        </a:spcBef>
        <a:spcAft>
          <a:spcPct val="0"/>
        </a:spcAft>
        <a:buChar char="•"/>
        <a:defRPr sz="2700">
          <a:solidFill>
            <a:schemeClr val="tx1"/>
          </a:solidFill>
          <a:latin typeface="+mn-lt"/>
          <a:ea typeface="Geneva" charset="-128"/>
          <a:cs typeface="Geneva" charset="0"/>
        </a:defRPr>
      </a:lvl3pPr>
      <a:lvl4pPr marL="1782763" indent="-254000" algn="l" defTabSz="1019175" rtl="0" eaLnBrk="0" fontAlgn="base" hangingPunct="0">
        <a:spcBef>
          <a:spcPct val="20000"/>
        </a:spcBef>
        <a:spcAft>
          <a:spcPct val="0"/>
        </a:spcAft>
        <a:buChar char="–"/>
        <a:defRPr sz="2200">
          <a:solidFill>
            <a:schemeClr val="tx1"/>
          </a:solidFill>
          <a:latin typeface="+mn-lt"/>
          <a:ea typeface="Geneva" charset="-128"/>
          <a:cs typeface="Geneva" charset="0"/>
        </a:defRPr>
      </a:lvl4pPr>
      <a:lvl5pPr marL="2292350" indent="-254000" algn="l" defTabSz="1019175" rtl="0" eaLnBrk="0" fontAlgn="base" hangingPunct="0">
        <a:spcBef>
          <a:spcPct val="20000"/>
        </a:spcBef>
        <a:spcAft>
          <a:spcPct val="0"/>
        </a:spcAft>
        <a:buChar char="»"/>
        <a:defRPr sz="2200">
          <a:solidFill>
            <a:schemeClr val="tx1"/>
          </a:solidFill>
          <a:latin typeface="+mn-lt"/>
          <a:ea typeface="Geneva" charset="-128"/>
          <a:cs typeface="Geneva" charset="0"/>
        </a:defRPr>
      </a:lvl5pPr>
      <a:lvl6pPr marL="2749550" indent="-254000" algn="l" defTabSz="1019175" rtl="0" fontAlgn="base">
        <a:spcBef>
          <a:spcPct val="20000"/>
        </a:spcBef>
        <a:spcAft>
          <a:spcPct val="0"/>
        </a:spcAft>
        <a:buChar char="»"/>
        <a:defRPr sz="2200">
          <a:solidFill>
            <a:schemeClr val="tx1"/>
          </a:solidFill>
          <a:latin typeface="+mn-lt"/>
          <a:ea typeface="Geneva" charset="-128"/>
        </a:defRPr>
      </a:lvl6pPr>
      <a:lvl7pPr marL="3206750" indent="-254000" algn="l" defTabSz="1019175" rtl="0" fontAlgn="base">
        <a:spcBef>
          <a:spcPct val="20000"/>
        </a:spcBef>
        <a:spcAft>
          <a:spcPct val="0"/>
        </a:spcAft>
        <a:buChar char="»"/>
        <a:defRPr sz="2200">
          <a:solidFill>
            <a:schemeClr val="tx1"/>
          </a:solidFill>
          <a:latin typeface="+mn-lt"/>
          <a:ea typeface="Geneva" charset="-128"/>
        </a:defRPr>
      </a:lvl7pPr>
      <a:lvl8pPr marL="3663950" indent="-254000" algn="l" defTabSz="1019175" rtl="0" fontAlgn="base">
        <a:spcBef>
          <a:spcPct val="20000"/>
        </a:spcBef>
        <a:spcAft>
          <a:spcPct val="0"/>
        </a:spcAft>
        <a:buChar char="»"/>
        <a:defRPr sz="2200">
          <a:solidFill>
            <a:schemeClr val="tx1"/>
          </a:solidFill>
          <a:latin typeface="+mn-lt"/>
          <a:ea typeface="Geneva" charset="-128"/>
        </a:defRPr>
      </a:lvl8pPr>
      <a:lvl9pPr marL="4121150" indent="-254000" algn="l" defTabSz="1019175" rtl="0" fontAlgn="base">
        <a:spcBef>
          <a:spcPct val="20000"/>
        </a:spcBef>
        <a:spcAft>
          <a:spcPct val="0"/>
        </a:spcAft>
        <a:buChar char="»"/>
        <a:defRPr sz="2200">
          <a:solidFill>
            <a:schemeClr val="tx1"/>
          </a:solidFill>
          <a:latin typeface="+mn-lt"/>
          <a:ea typeface="Geneva"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46088" y="2195513"/>
            <a:ext cx="4262437"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r>
              <a:rPr lang="en-US" sz="1800" b="1">
                <a:latin typeface="Times New Roman" charset="0"/>
                <a:cs typeface="Times New Roman" charset="0"/>
              </a:rPr>
              <a:t>1. </a:t>
            </a:r>
            <a:r>
              <a:rPr lang="en-US" sz="1200">
                <a:latin typeface="Times New Roman" charset="0"/>
                <a:cs typeface="Times New Roman" charset="0"/>
              </a:rPr>
              <a:t>Lấy môt vài tờ giấy kích cỡ A4 (hoặc tương tự). </a:t>
            </a:r>
          </a:p>
          <a:p>
            <a:pPr algn="r"/>
            <a:r>
              <a:rPr lang="en-US" sz="1200">
                <a:latin typeface="Times New Roman" charset="0"/>
                <a:cs typeface="Times New Roman" charset="0"/>
              </a:rPr>
              <a:t>(1) Đặt nằm ngang trước mặt bạn. (2) Gấp đôi nó lại một lần.</a:t>
            </a:r>
          </a:p>
          <a:p>
            <a:pPr algn="r"/>
            <a:r>
              <a:rPr lang="en-US" sz="1200">
                <a:latin typeface="Times New Roman" charset="0"/>
                <a:cs typeface="Times New Roman" charset="0"/>
              </a:rPr>
              <a:t>(3) Với tờ giấy vừa được gấp, gấp đội nó lại một lần nữa từ một hướng khác với lần gấp đầu. (4) Mở nó ra; cầm nó theo chiều ngang. Tờ giấy bị gấp sẽ những đường gấp chỉ hướng Bắc-Nam-Đông-Tây để giúp bạn vẽ.</a:t>
            </a:r>
          </a:p>
        </p:txBody>
      </p:sp>
      <p:sp>
        <p:nvSpPr>
          <p:cNvPr id="13315" name="Text Box 3"/>
          <p:cNvSpPr txBox="1">
            <a:spLocks noChangeArrowheads="1"/>
          </p:cNvSpPr>
          <p:nvPr/>
        </p:nvSpPr>
        <p:spPr bwMode="auto">
          <a:xfrm>
            <a:off x="377825" y="3700463"/>
            <a:ext cx="43100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r>
              <a:rPr lang="en-US" sz="1800" b="1">
                <a:latin typeface="Times New Roman" charset="0"/>
                <a:cs typeface="Times New Roman" charset="0"/>
              </a:rPr>
              <a:t>2.</a:t>
            </a:r>
            <a:r>
              <a:rPr lang="en-US" sz="1200">
                <a:latin typeface="Times New Roman" charset="0"/>
                <a:cs typeface="Times New Roman" charset="0"/>
              </a:rPr>
              <a:t> Bắt đầu nhận diện </a:t>
            </a:r>
            <a:r>
              <a:rPr lang="en-US" sz="1200" b="1">
                <a:latin typeface="Times New Roman" charset="0"/>
                <a:cs typeface="Times New Roman" charset="0"/>
              </a:rPr>
              <a:t>phần nước ở Trung Đông</a:t>
            </a:r>
            <a:r>
              <a:rPr lang="en-US" sz="1200">
                <a:latin typeface="Times New Roman" charset="0"/>
                <a:cs typeface="Times New Roman" charset="0"/>
              </a:rPr>
              <a:t>, có vị trí giống như thời của Chúa Giê-su và những nhân vật và sự kiện trong Kinh Thánh. Bắt đầu vẽ </a:t>
            </a:r>
            <a:r>
              <a:rPr lang="en-US" sz="1200" b="1">
                <a:latin typeface="Times New Roman" charset="0"/>
                <a:cs typeface="Times New Roman" charset="0"/>
              </a:rPr>
              <a:t>HAI ĐƯỜNG CONG</a:t>
            </a:r>
            <a:r>
              <a:rPr lang="en-US" sz="1200">
                <a:latin typeface="Times New Roman" charset="0"/>
                <a:cs typeface="Times New Roman" charset="0"/>
              </a:rPr>
              <a:t>, một đường nằm phần dưới góc phải của tờ giấy, đường cong kia nằm phần trên góc trái. </a:t>
            </a:r>
          </a:p>
        </p:txBody>
      </p:sp>
      <p:sp>
        <p:nvSpPr>
          <p:cNvPr id="13316" name="Text Box 4"/>
          <p:cNvSpPr txBox="1">
            <a:spLocks noChangeArrowheads="1"/>
          </p:cNvSpPr>
          <p:nvPr/>
        </p:nvSpPr>
        <p:spPr bwMode="auto">
          <a:xfrm>
            <a:off x="563563" y="5199063"/>
            <a:ext cx="414496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r>
              <a:rPr lang="en-US" sz="1800" b="1">
                <a:latin typeface="Times New Roman" charset="0"/>
                <a:cs typeface="Times New Roman" charset="0"/>
              </a:rPr>
              <a:t>3.</a:t>
            </a:r>
            <a:r>
              <a:rPr lang="en-US" sz="1200">
                <a:latin typeface="Times New Roman" charset="0"/>
                <a:cs typeface="Times New Roman" charset="0"/>
              </a:rPr>
              <a:t> Bây giờ vẽ một đườn kẻ giống</a:t>
            </a:r>
            <a:r>
              <a:rPr lang="en-US" sz="1200" b="1">
                <a:latin typeface="Times New Roman" charset="0"/>
                <a:cs typeface="Times New Roman" charset="0"/>
              </a:rPr>
              <a:t> CÂY GẬY CÓ MÓC CỦA NGƯỜI CHĂN CHIÊN</a:t>
            </a:r>
            <a:r>
              <a:rPr lang="en-US" sz="1200">
                <a:latin typeface="Times New Roman" charset="0"/>
                <a:cs typeface="Times New Roman" charset="0"/>
              </a:rPr>
              <a:t> bắt đầu từ điểm giữa của góc trái, kéo dài lên phái trên (theo huớng tây bắc) hướng tới đường cong góc trái nhưng không đụng nó. Giống hình bên:</a:t>
            </a:r>
          </a:p>
        </p:txBody>
      </p:sp>
      <p:sp>
        <p:nvSpPr>
          <p:cNvPr id="13317" name="Text Box 5"/>
          <p:cNvSpPr txBox="1">
            <a:spLocks noChangeArrowheads="1"/>
          </p:cNvSpPr>
          <p:nvPr/>
        </p:nvSpPr>
        <p:spPr bwMode="auto">
          <a:xfrm>
            <a:off x="406400" y="6427788"/>
            <a:ext cx="4281488"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r>
              <a:rPr lang="en-US" sz="1800" b="1" dirty="0">
                <a:latin typeface="Times New Roman" charset="0"/>
                <a:cs typeface="Times New Roman" charset="0"/>
              </a:rPr>
              <a:t>4.</a:t>
            </a:r>
            <a:r>
              <a:rPr lang="en-US" sz="1200" dirty="0">
                <a:latin typeface="Times New Roman" charset="0"/>
                <a:cs typeface="Times New Roman" charset="0"/>
              </a:rPr>
              <a:t> </a:t>
            </a:r>
            <a:r>
              <a:rPr lang="en-US" sz="1200" dirty="0" err="1">
                <a:latin typeface="Times New Roman" charset="0"/>
                <a:cs typeface="Times New Roman" charset="0"/>
              </a:rPr>
              <a:t>Kê</a:t>
            </a:r>
            <a:r>
              <a:rPr lang="en-US" sz="1200" dirty="0">
                <a:latin typeface="Times New Roman" charset="0"/>
                <a:cs typeface="Times New Roman" charset="0"/>
              </a:rPr>
              <a:t>́ </a:t>
            </a:r>
            <a:r>
              <a:rPr lang="en-US" sz="1200" dirty="0" err="1">
                <a:latin typeface="Times New Roman" charset="0"/>
                <a:cs typeface="Times New Roman" charset="0"/>
              </a:rPr>
              <a:t>đến</a:t>
            </a:r>
            <a:r>
              <a:rPr lang="en-US" sz="1200" dirty="0">
                <a:latin typeface="Times New Roman" charset="0"/>
                <a:cs typeface="Times New Roman" charset="0"/>
              </a:rPr>
              <a:t>, </a:t>
            </a:r>
            <a:r>
              <a:rPr lang="en-US" sz="1200" dirty="0" err="1">
                <a:latin typeface="Times New Roman" charset="0"/>
                <a:cs typeface="Times New Roman" charset="0"/>
              </a:rPr>
              <a:t>đặt</a:t>
            </a:r>
            <a:r>
              <a:rPr lang="en-US" sz="1200" dirty="0">
                <a:latin typeface="Times New Roman" charset="0"/>
                <a:cs typeface="Times New Roman" charset="0"/>
              </a:rPr>
              <a:t> </a:t>
            </a:r>
            <a:r>
              <a:rPr lang="en-US" sz="1200" dirty="0" err="1">
                <a:latin typeface="Times New Roman" charset="0"/>
                <a:cs typeface="Times New Roman" charset="0"/>
              </a:rPr>
              <a:t>những</a:t>
            </a:r>
            <a:r>
              <a:rPr lang="en-US" sz="1200" dirty="0">
                <a:latin typeface="Times New Roman" charset="0"/>
                <a:cs typeface="Times New Roman" charset="0"/>
              </a:rPr>
              <a:t> </a:t>
            </a:r>
            <a:r>
              <a:rPr lang="en-US" sz="1200" dirty="0" err="1">
                <a:latin typeface="Times New Roman" charset="0"/>
                <a:cs typeface="Times New Roman" charset="0"/>
              </a:rPr>
              <a:t>tên</a:t>
            </a:r>
            <a:r>
              <a:rPr lang="en-US" sz="1200" dirty="0">
                <a:latin typeface="Times New Roman" charset="0"/>
                <a:cs typeface="Times New Roman" charset="0"/>
              </a:rPr>
              <a:t> </a:t>
            </a:r>
            <a:r>
              <a:rPr lang="en-US" sz="1200" dirty="0" err="1">
                <a:latin typeface="Times New Roman" charset="0"/>
                <a:cs typeface="Times New Roman" charset="0"/>
              </a:rPr>
              <a:t>lên</a:t>
            </a:r>
            <a:r>
              <a:rPr lang="en-US" sz="1200" dirty="0">
                <a:latin typeface="Times New Roman" charset="0"/>
                <a:cs typeface="Times New Roman" charset="0"/>
              </a:rPr>
              <a:t> </a:t>
            </a:r>
            <a:r>
              <a:rPr lang="en-US" sz="1200" dirty="0" err="1">
                <a:latin typeface="Times New Roman" charset="0"/>
                <a:cs typeface="Times New Roman" charset="0"/>
              </a:rPr>
              <a:t>trên</a:t>
            </a:r>
            <a:r>
              <a:rPr lang="en-US" sz="1200" dirty="0">
                <a:latin typeface="Times New Roman" charset="0"/>
                <a:cs typeface="Times New Roman" charset="0"/>
              </a:rPr>
              <a:t> </a:t>
            </a:r>
            <a:r>
              <a:rPr lang="en-US" sz="1200" dirty="0" err="1">
                <a:latin typeface="Times New Roman" charset="0"/>
                <a:cs typeface="Times New Roman" charset="0"/>
              </a:rPr>
              <a:t>bản</a:t>
            </a:r>
            <a:r>
              <a:rPr lang="en-US" sz="1200" dirty="0">
                <a:latin typeface="Times New Roman" charset="0"/>
                <a:cs typeface="Times New Roman" charset="0"/>
              </a:rPr>
              <a:t> </a:t>
            </a:r>
            <a:r>
              <a:rPr lang="en-US" sz="1200" dirty="0" err="1">
                <a:latin typeface="Times New Roman" charset="0"/>
                <a:cs typeface="Times New Roman" charset="0"/>
              </a:rPr>
              <a:t>đô</a:t>
            </a:r>
            <a:r>
              <a:rPr lang="en-US" sz="1200" dirty="0">
                <a:latin typeface="Times New Roman" charset="0"/>
                <a:cs typeface="Times New Roman" charset="0"/>
              </a:rPr>
              <a:t>̀, </a:t>
            </a:r>
            <a:r>
              <a:rPr lang="en-US" sz="1200" i="1" u="sng" dirty="0" err="1">
                <a:latin typeface="Times New Roman" charset="0"/>
                <a:cs typeface="Times New Roman" charset="0"/>
              </a:rPr>
              <a:t>sư</a:t>
            </a:r>
            <a:r>
              <a:rPr lang="en-US" sz="1200" i="1" u="sng" dirty="0">
                <a:latin typeface="Times New Roman" charset="0"/>
                <a:cs typeface="Times New Roman" charset="0"/>
              </a:rPr>
              <a:t>̉ </a:t>
            </a:r>
            <a:r>
              <a:rPr lang="en-US" sz="1200" i="1" u="sng" dirty="0" err="1">
                <a:latin typeface="Times New Roman" charset="0"/>
                <a:cs typeface="Times New Roman" charset="0"/>
              </a:rPr>
              <a:t>dụng</a:t>
            </a:r>
            <a:r>
              <a:rPr lang="en-US" sz="1200" i="1" u="sng" dirty="0">
                <a:latin typeface="Times New Roman" charset="0"/>
                <a:cs typeface="Times New Roman" charset="0"/>
              </a:rPr>
              <a:t> </a:t>
            </a:r>
            <a:r>
              <a:rPr lang="en-US" sz="1200" i="1" u="sng" dirty="0" err="1">
                <a:latin typeface="Times New Roman" charset="0"/>
                <a:cs typeface="Times New Roman" charset="0"/>
              </a:rPr>
              <a:t>ky</a:t>
            </a:r>
            <a:r>
              <a:rPr lang="en-US" sz="1200" i="1" u="sng" dirty="0">
                <a:latin typeface="Times New Roman" charset="0"/>
                <a:cs typeface="Times New Roman" charset="0"/>
              </a:rPr>
              <a:t>́ </a:t>
            </a:r>
            <a:r>
              <a:rPr lang="en-US" sz="1200" i="1" u="sng" dirty="0" err="1">
                <a:latin typeface="Times New Roman" charset="0"/>
                <a:cs typeface="Times New Roman" charset="0"/>
              </a:rPr>
              <a:t>tư</a:t>
            </a:r>
            <a:r>
              <a:rPr lang="en-US" sz="1200" i="1" u="sng" dirty="0">
                <a:latin typeface="Times New Roman" charset="0"/>
                <a:cs typeface="Times New Roman" charset="0"/>
              </a:rPr>
              <a:t>̣ </a:t>
            </a:r>
            <a:r>
              <a:rPr lang="en-US" sz="1200" i="1" u="sng" dirty="0" err="1">
                <a:latin typeface="Times New Roman" charset="0"/>
                <a:cs typeface="Times New Roman" charset="0"/>
              </a:rPr>
              <a:t>đầu</a:t>
            </a:r>
            <a:r>
              <a:rPr lang="en-US" sz="1200" i="1" u="sng" dirty="0">
                <a:latin typeface="Times New Roman" charset="0"/>
                <a:cs typeface="Times New Roman" charset="0"/>
              </a:rPr>
              <a:t> </a:t>
            </a:r>
            <a:r>
              <a:rPr lang="en-US" sz="1200" i="1" u="sng" dirty="0" err="1">
                <a:latin typeface="Times New Roman" charset="0"/>
                <a:cs typeface="Times New Roman" charset="0"/>
              </a:rPr>
              <a:t>của</a:t>
            </a:r>
            <a:r>
              <a:rPr lang="en-US" sz="1200" i="1" u="sng" dirty="0">
                <a:latin typeface="Times New Roman" charset="0"/>
                <a:cs typeface="Times New Roman" charset="0"/>
              </a:rPr>
              <a:t> </a:t>
            </a:r>
            <a:r>
              <a:rPr lang="en-US" sz="1200" i="1" u="sng" dirty="0" err="1">
                <a:latin typeface="Times New Roman" charset="0"/>
                <a:cs typeface="Times New Roman" charset="0"/>
              </a:rPr>
              <a:t>mỗi</a:t>
            </a:r>
            <a:r>
              <a:rPr lang="en-US" sz="1200" i="1" u="sng" dirty="0">
                <a:latin typeface="Times New Roman" charset="0"/>
                <a:cs typeface="Times New Roman" charset="0"/>
              </a:rPr>
              <a:t> </a:t>
            </a:r>
            <a:r>
              <a:rPr lang="en-US" sz="1200" i="1" u="sng" dirty="0" err="1">
                <a:latin typeface="Times New Roman" charset="0"/>
                <a:cs typeface="Times New Roman" charset="0"/>
              </a:rPr>
              <a:t>tư</a:t>
            </a:r>
            <a:r>
              <a:rPr lang="en-US" sz="1200" i="1" u="sng" dirty="0">
                <a:latin typeface="Times New Roman" charset="0"/>
                <a:cs typeface="Times New Roman" charset="0"/>
              </a:rPr>
              <a:t>̀</a:t>
            </a:r>
            <a:r>
              <a:rPr lang="en-US" sz="1200" dirty="0">
                <a:latin typeface="Times New Roman" charset="0"/>
                <a:cs typeface="Times New Roman" charset="0"/>
              </a:rPr>
              <a:t>.  </a:t>
            </a:r>
            <a:r>
              <a:rPr lang="en-US" sz="1200" dirty="0" err="1">
                <a:latin typeface="Times New Roman" charset="0"/>
                <a:cs typeface="Times New Roman" charset="0"/>
              </a:rPr>
              <a:t>Việc</a:t>
            </a:r>
            <a:r>
              <a:rPr lang="en-US" sz="1200" dirty="0">
                <a:latin typeface="Times New Roman" charset="0"/>
                <a:cs typeface="Times New Roman" charset="0"/>
              </a:rPr>
              <a:t> </a:t>
            </a:r>
            <a:r>
              <a:rPr lang="en-US" sz="1200" dirty="0" err="1">
                <a:latin typeface="Times New Roman" charset="0"/>
                <a:cs typeface="Times New Roman" charset="0"/>
              </a:rPr>
              <a:t>này</a:t>
            </a:r>
            <a:r>
              <a:rPr lang="en-US" sz="1200" dirty="0">
                <a:latin typeface="Times New Roman" charset="0"/>
                <a:cs typeface="Times New Roman" charset="0"/>
              </a:rPr>
              <a:t> </a:t>
            </a:r>
            <a:r>
              <a:rPr lang="en-US" sz="1200" dirty="0" err="1">
                <a:latin typeface="Times New Roman" charset="0"/>
                <a:cs typeface="Times New Roman" charset="0"/>
              </a:rPr>
              <a:t>giúp</a:t>
            </a:r>
            <a:r>
              <a:rPr lang="en-US" sz="1200" dirty="0">
                <a:latin typeface="Times New Roman" charset="0"/>
                <a:cs typeface="Times New Roman" charset="0"/>
              </a:rPr>
              <a:t> </a:t>
            </a:r>
            <a:r>
              <a:rPr lang="en-US" sz="1200" dirty="0" err="1">
                <a:latin typeface="Times New Roman" charset="0"/>
                <a:cs typeface="Times New Roman" charset="0"/>
              </a:rPr>
              <a:t>bạn</a:t>
            </a:r>
            <a:r>
              <a:rPr lang="en-US" sz="1200" dirty="0">
                <a:latin typeface="Times New Roman" charset="0"/>
                <a:cs typeface="Times New Roman" charset="0"/>
              </a:rPr>
              <a:t> </a:t>
            </a:r>
            <a:r>
              <a:rPr lang="en-US" sz="1200" dirty="0" err="1">
                <a:latin typeface="Times New Roman" charset="0"/>
                <a:cs typeface="Times New Roman" charset="0"/>
              </a:rPr>
              <a:t>gợi</a:t>
            </a:r>
            <a:r>
              <a:rPr lang="en-US" sz="1200" dirty="0">
                <a:latin typeface="Times New Roman" charset="0"/>
                <a:cs typeface="Times New Roman" charset="0"/>
              </a:rPr>
              <a:t> </a:t>
            </a:r>
            <a:r>
              <a:rPr lang="en-US" sz="1200" dirty="0" err="1">
                <a:latin typeface="Times New Roman" charset="0"/>
                <a:cs typeface="Times New Roman" charset="0"/>
              </a:rPr>
              <a:t>nhơ</a:t>
            </a:r>
            <a:r>
              <a:rPr lang="en-US" sz="1200" dirty="0">
                <a:latin typeface="Times New Roman" charset="0"/>
                <a:cs typeface="Times New Roman" charset="0"/>
              </a:rPr>
              <a:t>́ </a:t>
            </a:r>
            <a:r>
              <a:rPr lang="en-US" sz="1200" dirty="0" err="1">
                <a:latin typeface="Times New Roman" charset="0"/>
                <a:cs typeface="Times New Roman" charset="0"/>
              </a:rPr>
              <a:t>tới</a:t>
            </a:r>
            <a:r>
              <a:rPr lang="en-US" sz="1200" dirty="0">
                <a:latin typeface="Times New Roman" charset="0"/>
                <a:cs typeface="Times New Roman" charset="0"/>
              </a:rPr>
              <a:t> </a:t>
            </a:r>
            <a:r>
              <a:rPr lang="en-US" sz="1200" dirty="0" err="1">
                <a:latin typeface="Times New Roman" charset="0"/>
                <a:cs typeface="Times New Roman" charset="0"/>
              </a:rPr>
              <a:t>những</a:t>
            </a:r>
            <a:r>
              <a:rPr lang="en-US" sz="1200" dirty="0">
                <a:latin typeface="Times New Roman" charset="0"/>
                <a:cs typeface="Times New Roman" charset="0"/>
              </a:rPr>
              <a:t> </a:t>
            </a:r>
            <a:r>
              <a:rPr lang="en-US" sz="1200" dirty="0" err="1">
                <a:latin typeface="Times New Roman" charset="0"/>
                <a:cs typeface="Times New Roman" charset="0"/>
              </a:rPr>
              <a:t>tư</a:t>
            </a:r>
            <a:r>
              <a:rPr lang="en-US" sz="1200" dirty="0">
                <a:latin typeface="Times New Roman" charset="0"/>
                <a:cs typeface="Times New Roman" charset="0"/>
              </a:rPr>
              <a:t>̀ </a:t>
            </a:r>
            <a:r>
              <a:rPr lang="en-US" sz="1200" dirty="0" err="1">
                <a:latin typeface="Times New Roman" charset="0"/>
                <a:cs typeface="Times New Roman" charset="0"/>
              </a:rPr>
              <a:t>hoàn</a:t>
            </a:r>
            <a:r>
              <a:rPr lang="en-US" sz="1200" dirty="0">
                <a:latin typeface="Times New Roman" charset="0"/>
                <a:cs typeface="Times New Roman" charset="0"/>
              </a:rPr>
              <a:t> </a:t>
            </a:r>
            <a:r>
              <a:rPr lang="en-US" sz="1200" dirty="0" err="1">
                <a:latin typeface="Times New Roman" charset="0"/>
                <a:cs typeface="Times New Roman" charset="0"/>
              </a:rPr>
              <a:t>chỉnh</a:t>
            </a:r>
            <a:r>
              <a:rPr lang="en-US" sz="1200" dirty="0">
                <a:latin typeface="Times New Roman" charset="0"/>
                <a:cs typeface="Times New Roman" charset="0"/>
              </a:rPr>
              <a:t>. Ví dụ </a:t>
            </a:r>
            <a:r>
              <a:rPr lang="en-US" sz="1200" dirty="0" err="1">
                <a:latin typeface="Times New Roman" charset="0"/>
                <a:cs typeface="Times New Roman" charset="0"/>
              </a:rPr>
              <a:t>như</a:t>
            </a:r>
            <a:r>
              <a:rPr lang="en-US" sz="1200" dirty="0">
                <a:latin typeface="Times New Roman" charset="0"/>
                <a:cs typeface="Times New Roman" charset="0"/>
              </a:rPr>
              <a:t> </a:t>
            </a:r>
            <a:r>
              <a:rPr lang="en-US" sz="1200" dirty="0" err="1">
                <a:latin typeface="Times New Roman" charset="0"/>
                <a:cs typeface="Times New Roman" charset="0"/>
              </a:rPr>
              <a:t>sau</a:t>
            </a:r>
            <a:r>
              <a:rPr lang="en-US" sz="1200" dirty="0">
                <a:latin typeface="Times New Roman" charset="0"/>
                <a:cs typeface="Times New Roman" charset="0"/>
              </a:rPr>
              <a:t>, </a:t>
            </a:r>
            <a:r>
              <a:rPr lang="en-US" sz="1200" dirty="0" err="1">
                <a:latin typeface="Times New Roman" charset="0"/>
                <a:cs typeface="Times New Roman" charset="0"/>
              </a:rPr>
              <a:t>đặt</a:t>
            </a:r>
            <a:r>
              <a:rPr lang="en-US" sz="1200" dirty="0">
                <a:latin typeface="Times New Roman" charset="0"/>
                <a:cs typeface="Times New Roman" charset="0"/>
              </a:rPr>
              <a:t> </a:t>
            </a:r>
            <a:r>
              <a:rPr lang="en-US" sz="1200" b="1" i="1" dirty="0">
                <a:latin typeface="Times New Roman" charset="0"/>
                <a:cs typeface="Times New Roman" charset="0"/>
              </a:rPr>
              <a:t>MS</a:t>
            </a:r>
            <a:r>
              <a:rPr lang="en-US" sz="1200" dirty="0">
                <a:latin typeface="Times New Roman" charset="0"/>
                <a:cs typeface="Times New Roman" charset="0"/>
              </a:rPr>
              <a:t> </a:t>
            </a:r>
            <a:r>
              <a:rPr lang="en-US" sz="1200" dirty="0" err="1">
                <a:latin typeface="Times New Roman" charset="0"/>
                <a:cs typeface="Times New Roman" charset="0"/>
              </a:rPr>
              <a:t>trong</a:t>
            </a:r>
            <a:r>
              <a:rPr lang="en-US" sz="1200" dirty="0">
                <a:latin typeface="Times New Roman" charset="0"/>
                <a:cs typeface="Times New Roman" charset="0"/>
              </a:rPr>
              <a:t> </a:t>
            </a:r>
            <a:r>
              <a:rPr lang="en-US" sz="1200" dirty="0" err="1">
                <a:latin typeface="Times New Roman" charset="0"/>
                <a:cs typeface="Times New Roman" charset="0"/>
              </a:rPr>
              <a:t>đường</a:t>
            </a:r>
            <a:r>
              <a:rPr lang="en-US" sz="1200" dirty="0">
                <a:latin typeface="Times New Roman" charset="0"/>
                <a:cs typeface="Times New Roman" charset="0"/>
              </a:rPr>
              <a:t> </a:t>
            </a:r>
            <a:r>
              <a:rPr lang="en-US" sz="1200" dirty="0" err="1">
                <a:latin typeface="Times New Roman" charset="0"/>
                <a:cs typeface="Times New Roman" charset="0"/>
              </a:rPr>
              <a:t>cong</a:t>
            </a:r>
            <a:r>
              <a:rPr lang="en-US" sz="1200" dirty="0">
                <a:latin typeface="Times New Roman" charset="0"/>
                <a:cs typeface="Times New Roman" charset="0"/>
              </a:rPr>
              <a:t> </a:t>
            </a:r>
            <a:r>
              <a:rPr lang="en-US" sz="1200" dirty="0" err="1">
                <a:latin typeface="Times New Roman" charset="0"/>
                <a:cs typeface="Times New Roman" charset="0"/>
              </a:rPr>
              <a:t>góc</a:t>
            </a:r>
            <a:r>
              <a:rPr lang="en-US" sz="1200" dirty="0">
                <a:latin typeface="Times New Roman" charset="0"/>
                <a:cs typeface="Times New Roman" charset="0"/>
              </a:rPr>
              <a:t> </a:t>
            </a:r>
            <a:r>
              <a:rPr lang="en-US" sz="1200" dirty="0" err="1">
                <a:latin typeface="Times New Roman" charset="0"/>
                <a:cs typeface="Times New Roman" charset="0"/>
              </a:rPr>
              <a:t>trái</a:t>
            </a:r>
            <a:r>
              <a:rPr lang="en-US" sz="1200" dirty="0">
                <a:latin typeface="Times New Roman" charset="0"/>
                <a:cs typeface="Times New Roman" charset="0"/>
              </a:rPr>
              <a:t> </a:t>
            </a:r>
            <a:r>
              <a:rPr lang="en-US" sz="1200" dirty="0" err="1">
                <a:latin typeface="Times New Roman" charset="0"/>
                <a:cs typeface="Times New Roman" charset="0"/>
              </a:rPr>
              <a:t>trên</a:t>
            </a:r>
            <a:r>
              <a:rPr lang="en-US" sz="1200" dirty="0">
                <a:latin typeface="Times New Roman" charset="0"/>
                <a:cs typeface="Times New Roman" charset="0"/>
              </a:rPr>
              <a:t>, </a:t>
            </a:r>
            <a:r>
              <a:rPr lang="en-US" sz="1200" b="1" i="1" dirty="0">
                <a:latin typeface="Times New Roman" charset="0"/>
                <a:cs typeface="Times New Roman" charset="0"/>
              </a:rPr>
              <a:t>PG</a:t>
            </a:r>
            <a:r>
              <a:rPr lang="en-US" sz="1200" dirty="0">
                <a:latin typeface="Times New Roman" charset="0"/>
                <a:cs typeface="Times New Roman" charset="0"/>
              </a:rPr>
              <a:t> </a:t>
            </a:r>
            <a:r>
              <a:rPr lang="en-US" sz="1200" dirty="0" err="1">
                <a:latin typeface="Times New Roman" charset="0"/>
                <a:cs typeface="Times New Roman" charset="0"/>
              </a:rPr>
              <a:t>trong</a:t>
            </a:r>
            <a:r>
              <a:rPr lang="en-US" sz="1200" dirty="0">
                <a:latin typeface="Times New Roman" charset="0"/>
                <a:cs typeface="Times New Roman" charset="0"/>
              </a:rPr>
              <a:t> </a:t>
            </a:r>
            <a:r>
              <a:rPr lang="en-US" sz="1200" dirty="0" err="1">
                <a:latin typeface="Times New Roman" charset="0"/>
                <a:cs typeface="Times New Roman" charset="0"/>
              </a:rPr>
              <a:t>đường</a:t>
            </a:r>
            <a:r>
              <a:rPr lang="en-US" sz="1200" dirty="0">
                <a:latin typeface="Times New Roman" charset="0"/>
                <a:cs typeface="Times New Roman" charset="0"/>
              </a:rPr>
              <a:t> </a:t>
            </a:r>
            <a:r>
              <a:rPr lang="en-US" sz="1200" dirty="0" err="1">
                <a:latin typeface="Times New Roman" charset="0"/>
                <a:cs typeface="Times New Roman" charset="0"/>
              </a:rPr>
              <a:t>cong</a:t>
            </a:r>
            <a:r>
              <a:rPr lang="en-US" sz="1200" dirty="0">
                <a:latin typeface="Times New Roman" charset="0"/>
                <a:cs typeface="Times New Roman" charset="0"/>
              </a:rPr>
              <a:t> </a:t>
            </a:r>
            <a:r>
              <a:rPr lang="en-US" sz="1200" dirty="0" err="1">
                <a:latin typeface="Times New Roman" charset="0"/>
                <a:cs typeface="Times New Roman" charset="0"/>
              </a:rPr>
              <a:t>góc</a:t>
            </a:r>
            <a:r>
              <a:rPr lang="en-US" sz="1200" dirty="0">
                <a:latin typeface="Times New Roman" charset="0"/>
                <a:cs typeface="Times New Roman" charset="0"/>
              </a:rPr>
              <a:t> </a:t>
            </a:r>
            <a:r>
              <a:rPr lang="en-US" sz="1200" dirty="0" err="1">
                <a:latin typeface="Times New Roman" charset="0"/>
                <a:cs typeface="Times New Roman" charset="0"/>
              </a:rPr>
              <a:t>phải</a:t>
            </a:r>
            <a:r>
              <a:rPr lang="en-US" sz="1200" dirty="0">
                <a:latin typeface="Times New Roman" charset="0"/>
                <a:cs typeface="Times New Roman" charset="0"/>
              </a:rPr>
              <a:t> </a:t>
            </a:r>
            <a:r>
              <a:rPr lang="en-US" sz="1200" dirty="0" err="1">
                <a:latin typeface="Times New Roman" charset="0"/>
                <a:cs typeface="Times New Roman" charset="0"/>
              </a:rPr>
              <a:t>dưới</a:t>
            </a:r>
            <a:r>
              <a:rPr lang="en-US" sz="1200" dirty="0">
                <a:latin typeface="Times New Roman" charset="0"/>
                <a:cs typeface="Times New Roman" charset="0"/>
              </a:rPr>
              <a:t>, </a:t>
            </a:r>
            <a:r>
              <a:rPr lang="en-US" sz="1200" dirty="0" err="1">
                <a:latin typeface="Times New Roman" charset="0"/>
                <a:cs typeface="Times New Roman" charset="0"/>
              </a:rPr>
              <a:t>va</a:t>
            </a:r>
            <a:r>
              <a:rPr lang="en-US" sz="1200" dirty="0">
                <a:latin typeface="Times New Roman" charset="0"/>
                <a:cs typeface="Times New Roman" charset="0"/>
              </a:rPr>
              <a:t>̀ </a:t>
            </a:r>
            <a:r>
              <a:rPr lang="en-US" sz="1200" b="1" i="1" dirty="0">
                <a:latin typeface="Times New Roman" charset="0"/>
                <a:cs typeface="Times New Roman" charset="0"/>
              </a:rPr>
              <a:t>ER</a:t>
            </a:r>
            <a:r>
              <a:rPr lang="en-US" sz="1200" dirty="0">
                <a:latin typeface="Times New Roman" charset="0"/>
                <a:cs typeface="Times New Roman" charset="0"/>
              </a:rPr>
              <a:t> </a:t>
            </a:r>
            <a:r>
              <a:rPr lang="en-US" sz="1200" dirty="0" err="1">
                <a:latin typeface="Times New Roman" charset="0"/>
                <a:cs typeface="Times New Roman" charset="0"/>
              </a:rPr>
              <a:t>dọc</a:t>
            </a:r>
            <a:r>
              <a:rPr lang="en-US" sz="1200" dirty="0">
                <a:latin typeface="Times New Roman" charset="0"/>
                <a:cs typeface="Times New Roman" charset="0"/>
              </a:rPr>
              <a:t> </a:t>
            </a:r>
            <a:r>
              <a:rPr lang="en-US" sz="1200" dirty="0" err="1">
                <a:latin typeface="Times New Roman" charset="0"/>
                <a:cs typeface="Times New Roman" charset="0"/>
              </a:rPr>
              <a:t>theo</a:t>
            </a:r>
            <a:r>
              <a:rPr lang="en-US" sz="1200" dirty="0">
                <a:latin typeface="Times New Roman" charset="0"/>
                <a:cs typeface="Times New Roman" charset="0"/>
              </a:rPr>
              <a:t> </a:t>
            </a:r>
            <a:r>
              <a:rPr lang="ja-JP" altLang="en-US" sz="1200" dirty="0">
                <a:latin typeface="Times New Roman" charset="0"/>
                <a:cs typeface="Times New Roman" charset="0"/>
              </a:rPr>
              <a:t>‘</a:t>
            </a:r>
            <a:r>
              <a:rPr lang="en-US" sz="1200" dirty="0" err="1">
                <a:latin typeface="Times New Roman" charset="0"/>
                <a:cs typeface="Times New Roman" charset="0"/>
              </a:rPr>
              <a:t>cây</a:t>
            </a:r>
            <a:r>
              <a:rPr lang="en-US" sz="1200" dirty="0">
                <a:latin typeface="Times New Roman" charset="0"/>
                <a:cs typeface="Times New Roman" charset="0"/>
              </a:rPr>
              <a:t> </a:t>
            </a:r>
            <a:r>
              <a:rPr lang="en-US" sz="1200">
                <a:latin typeface="Times New Roman" charset="0"/>
                <a:cs typeface="Times New Roman" charset="0"/>
              </a:rPr>
              <a:t>gậy</a:t>
            </a:r>
            <a:r>
              <a:rPr lang="en-US" sz="1200" dirty="0">
                <a:latin typeface="Times New Roman" charset="0"/>
                <a:cs typeface="Times New Roman" charset="0"/>
              </a:rPr>
              <a:t> </a:t>
            </a:r>
            <a:r>
              <a:rPr lang="en-US" sz="1200" dirty="0" err="1">
                <a:latin typeface="Times New Roman" charset="0"/>
                <a:cs typeface="Times New Roman" charset="0"/>
              </a:rPr>
              <a:t>chăn</a:t>
            </a:r>
            <a:r>
              <a:rPr lang="en-US" sz="1200" dirty="0">
                <a:latin typeface="Times New Roman" charset="0"/>
                <a:cs typeface="Times New Roman" charset="0"/>
              </a:rPr>
              <a:t> </a:t>
            </a:r>
            <a:r>
              <a:rPr lang="en-US" sz="1200" dirty="0" err="1">
                <a:latin typeface="Times New Roman" charset="0"/>
                <a:cs typeface="Times New Roman" charset="0"/>
              </a:rPr>
              <a:t>chiên</a:t>
            </a:r>
            <a:r>
              <a:rPr lang="ja-JP" altLang="en-US" sz="1200" dirty="0">
                <a:latin typeface="Times New Roman" charset="0"/>
                <a:cs typeface="Times New Roman" charset="0"/>
              </a:rPr>
              <a:t>’</a:t>
            </a:r>
            <a:r>
              <a:rPr lang="en-US" sz="1200" dirty="0">
                <a:latin typeface="Times New Roman" charset="0"/>
                <a:cs typeface="Times New Roman" charset="0"/>
              </a:rPr>
              <a:t>, </a:t>
            </a:r>
            <a:r>
              <a:rPr lang="en-US" sz="1200" dirty="0" err="1">
                <a:latin typeface="Times New Roman" charset="0"/>
                <a:cs typeface="Times New Roman" charset="0"/>
              </a:rPr>
              <a:t>định</a:t>
            </a:r>
            <a:r>
              <a:rPr lang="en-US" sz="1200" dirty="0">
                <a:latin typeface="Times New Roman" charset="0"/>
                <a:cs typeface="Times New Roman" charset="0"/>
              </a:rPr>
              <a:t> vị ĐỊA TRUNG HẢI (MS), SÔNG Ơ-PHƠ-RÁT (ER) </a:t>
            </a:r>
            <a:r>
              <a:rPr lang="en-US" sz="1200" dirty="0" err="1">
                <a:latin typeface="Times New Roman" charset="0"/>
                <a:cs typeface="Times New Roman" charset="0"/>
              </a:rPr>
              <a:t>va</a:t>
            </a:r>
            <a:r>
              <a:rPr lang="en-US" sz="1200" dirty="0">
                <a:latin typeface="Times New Roman" charset="0"/>
                <a:cs typeface="Times New Roman" charset="0"/>
              </a:rPr>
              <a:t>̀ VỊNH PERSIA (PG).</a:t>
            </a:r>
          </a:p>
        </p:txBody>
      </p:sp>
      <p:sp>
        <p:nvSpPr>
          <p:cNvPr id="13318" name="Text Box 6"/>
          <p:cNvSpPr txBox="1">
            <a:spLocks noChangeArrowheads="1"/>
          </p:cNvSpPr>
          <p:nvPr/>
        </p:nvSpPr>
        <p:spPr bwMode="auto">
          <a:xfrm>
            <a:off x="515938" y="8020050"/>
            <a:ext cx="419258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r>
              <a:rPr lang="en-US" sz="1800" b="1">
                <a:latin typeface="Times New Roman" charset="0"/>
                <a:cs typeface="Times New Roman" charset="0"/>
              </a:rPr>
              <a:t>5.</a:t>
            </a:r>
            <a:r>
              <a:rPr lang="en-US" sz="1200">
                <a:latin typeface="Times New Roman" charset="0"/>
                <a:cs typeface="Times New Roman" charset="0"/>
              </a:rPr>
              <a:t> Trong phần dưới góc trái của bản đồ, vẽ </a:t>
            </a:r>
            <a:r>
              <a:rPr lang="en-US" sz="1200" b="1">
                <a:latin typeface="Times New Roman" charset="0"/>
                <a:cs typeface="Times New Roman" charset="0"/>
              </a:rPr>
              <a:t>HAI LỖ TAI THỎ</a:t>
            </a:r>
            <a:r>
              <a:rPr lang="en-US" sz="1200" b="1" i="1">
                <a:latin typeface="Times New Roman" charset="0"/>
                <a:cs typeface="Times New Roman" charset="0"/>
              </a:rPr>
              <a:t>.</a:t>
            </a:r>
            <a:r>
              <a:rPr lang="en-US" sz="1200">
                <a:latin typeface="Times New Roman" charset="0"/>
                <a:cs typeface="Times New Roman" charset="0"/>
              </a:rPr>
              <a:t> (Không cần vẽ đầu và mặt thỏ)  Đặt tên trong </a:t>
            </a:r>
            <a:r>
              <a:rPr lang="ja-JP" altLang="en-US" sz="1200">
                <a:latin typeface="Times New Roman" charset="0"/>
                <a:cs typeface="Times New Roman" charset="0"/>
              </a:rPr>
              <a:t>‘</a:t>
            </a:r>
            <a:r>
              <a:rPr lang="en-US" sz="1200">
                <a:latin typeface="Times New Roman" charset="0"/>
                <a:cs typeface="Times New Roman" charset="0"/>
              </a:rPr>
              <a:t>tai thỏ</a:t>
            </a:r>
            <a:r>
              <a:rPr lang="ja-JP" altLang="en-US" sz="1200">
                <a:latin typeface="Times New Roman" charset="0"/>
                <a:cs typeface="Times New Roman" charset="0"/>
              </a:rPr>
              <a:t>’</a:t>
            </a:r>
            <a:r>
              <a:rPr lang="en-US" sz="1200">
                <a:latin typeface="Times New Roman" charset="0"/>
                <a:cs typeface="Times New Roman" charset="0"/>
              </a:rPr>
              <a:t> </a:t>
            </a:r>
            <a:r>
              <a:rPr lang="en-US" sz="1200" b="1" i="1">
                <a:latin typeface="Times New Roman" charset="0"/>
                <a:cs typeface="Times New Roman" charset="0"/>
              </a:rPr>
              <a:t>RS</a:t>
            </a:r>
            <a:r>
              <a:rPr lang="en-US" sz="1200">
                <a:latin typeface="Times New Roman" charset="0"/>
                <a:cs typeface="Times New Roman" charset="0"/>
              </a:rPr>
              <a:t> cho (Biển Đỏ).</a:t>
            </a:r>
          </a:p>
        </p:txBody>
      </p:sp>
      <p:sp>
        <p:nvSpPr>
          <p:cNvPr id="13319" name="Text Box 7"/>
          <p:cNvSpPr txBox="1">
            <a:spLocks noChangeArrowheads="1"/>
          </p:cNvSpPr>
          <p:nvPr/>
        </p:nvSpPr>
        <p:spPr bwMode="auto">
          <a:xfrm>
            <a:off x="349250" y="809625"/>
            <a:ext cx="4318000" cy="127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r>
              <a:rPr lang="en-US" sz="1100">
                <a:latin typeface="Times New Roman" charset="0"/>
                <a:cs typeface="Times New Roman" charset="0"/>
              </a:rPr>
              <a:t>Với một ít thực tập, bạn có thể nhanh chóng học cách vẽ bản đồ của thời Cổ Cận Đông (Acient Near East), định vị phần lớn khu vực nước và ít ra 10 địa điểm hoạt động của các câu truyện trong Kinh Thánh. Thực hành từng bước theo hướng dẫn bên dưới, bản đồ do bạn vẽ sẽ tương tư bản đồ bên cột phải này và trong trang 20 của  cẩm nang.</a:t>
            </a:r>
          </a:p>
          <a:p>
            <a:pPr algn="r"/>
            <a:r>
              <a:rPr lang="en-US" sz="1100" i="1" u="sng">
                <a:latin typeface="Times New Roman" charset="0"/>
                <a:cs typeface="Times New Roman" charset="0"/>
              </a:rPr>
              <a:t>Trang thực tập được cung cấp trong Trợ Giúp Học Tập 03 trong Phần 2 của cẩm nang huấn luyện này sau trang 55.</a:t>
            </a:r>
            <a:r>
              <a:rPr lang="en-US" sz="1100">
                <a:latin typeface="Times New Roman" charset="0"/>
                <a:cs typeface="Times New Roman" charset="0"/>
              </a:rPr>
              <a:t> </a:t>
            </a:r>
          </a:p>
        </p:txBody>
      </p:sp>
      <p:sp>
        <p:nvSpPr>
          <p:cNvPr id="13320" name="Text Box 8"/>
          <p:cNvSpPr txBox="1">
            <a:spLocks noChangeArrowheads="1"/>
          </p:cNvSpPr>
          <p:nvPr/>
        </p:nvSpPr>
        <p:spPr bwMode="auto">
          <a:xfrm>
            <a:off x="488950" y="477838"/>
            <a:ext cx="680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1200" b="1">
                <a:latin typeface="Times New Roman" charset="0"/>
                <a:cs typeface="Times New Roman" charset="0"/>
              </a:rPr>
              <a:t>PHẦN HAI: TRANG HOÀNG PHẠM VI HOẠT ĐÔNG:  Lập bản đồ Cổ Cận Đông (ANE)</a:t>
            </a:r>
          </a:p>
        </p:txBody>
      </p:sp>
      <p:sp>
        <p:nvSpPr>
          <p:cNvPr id="13321" name="Freeform 12"/>
          <p:cNvSpPr>
            <a:spLocks/>
          </p:cNvSpPr>
          <p:nvPr/>
        </p:nvSpPr>
        <p:spPr bwMode="auto">
          <a:xfrm>
            <a:off x="4829175" y="3584575"/>
            <a:ext cx="481013" cy="804863"/>
          </a:xfrm>
          <a:custGeom>
            <a:avLst/>
            <a:gdLst>
              <a:gd name="T0" fmla="*/ 2147483647 w 1021"/>
              <a:gd name="T1" fmla="*/ 1765283686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2" name="Freeform 13"/>
          <p:cNvSpPr>
            <a:spLocks/>
          </p:cNvSpPr>
          <p:nvPr/>
        </p:nvSpPr>
        <p:spPr bwMode="auto">
          <a:xfrm>
            <a:off x="6419850" y="4408488"/>
            <a:ext cx="423863" cy="555625"/>
          </a:xfrm>
          <a:custGeom>
            <a:avLst/>
            <a:gdLst>
              <a:gd name="T0" fmla="*/ 2147483647 w 901"/>
              <a:gd name="T1" fmla="*/ 0 h 1321"/>
              <a:gd name="T2" fmla="*/ 2147483647 w 901"/>
              <a:gd name="T3" fmla="*/ 892876336 h 1321"/>
              <a:gd name="T4" fmla="*/ 2147483647 w 901"/>
              <a:gd name="T5" fmla="*/ 1785929328 h 1321"/>
              <a:gd name="T6" fmla="*/ 2147483647 w 901"/>
              <a:gd name="T7" fmla="*/ 2147483647 h 1321"/>
              <a:gd name="T8" fmla="*/ 2147483647 w 901"/>
              <a:gd name="T9" fmla="*/ 2147483647 h 1321"/>
              <a:gd name="T10" fmla="*/ 2147483647 w 901"/>
              <a:gd name="T11" fmla="*/ 2147483647 h 1321"/>
              <a:gd name="T12" fmla="*/ 2147483647 w 901"/>
              <a:gd name="T13" fmla="*/ 2147483647 h 1321"/>
              <a:gd name="T14" fmla="*/ 2147483647 w 901"/>
              <a:gd name="T15" fmla="*/ 2147483647 h 1321"/>
              <a:gd name="T16" fmla="*/ 2147483647 w 901"/>
              <a:gd name="T17" fmla="*/ 2147483647 h 1321"/>
              <a:gd name="T18" fmla="*/ 2147483647 w 901"/>
              <a:gd name="T19" fmla="*/ 2147483647 h 1321"/>
              <a:gd name="T20" fmla="*/ 2147483647 w 901"/>
              <a:gd name="T21" fmla="*/ 2147483647 h 1321"/>
              <a:gd name="T22" fmla="*/ 2147483647 w 901"/>
              <a:gd name="T23" fmla="*/ 2147483647 h 1321"/>
              <a:gd name="T24" fmla="*/ 2147483647 w 901"/>
              <a:gd name="T25" fmla="*/ 2147483647 h 1321"/>
              <a:gd name="T26" fmla="*/ 2147483647 w 901"/>
              <a:gd name="T27" fmla="*/ 2147483647 h 1321"/>
              <a:gd name="T28" fmla="*/ 2147483647 w 901"/>
              <a:gd name="T29" fmla="*/ 2147483647 h 1321"/>
              <a:gd name="T30" fmla="*/ 2147483647 w 901"/>
              <a:gd name="T31" fmla="*/ 2147483647 h 1321"/>
              <a:gd name="T32" fmla="*/ 2147483647 w 901"/>
              <a:gd name="T33" fmla="*/ 2147483647 h 1321"/>
              <a:gd name="T34" fmla="*/ 2147483647 w 901"/>
              <a:gd name="T35" fmla="*/ 2147483647 h 1321"/>
              <a:gd name="T36" fmla="*/ 2147483647 w 901"/>
              <a:gd name="T37" fmla="*/ 2147483647 h 1321"/>
              <a:gd name="T38" fmla="*/ 2147483647 w 901"/>
              <a:gd name="T39" fmla="*/ 2147483647 h 1321"/>
              <a:gd name="T40" fmla="*/ 2147483647 w 901"/>
              <a:gd name="T41" fmla="*/ 2147483647 h 1321"/>
              <a:gd name="T42" fmla="*/ 2147483647 w 901"/>
              <a:gd name="T43" fmla="*/ 2147483647 h 1321"/>
              <a:gd name="T44" fmla="*/ 2147483647 w 901"/>
              <a:gd name="T45" fmla="*/ 2147483647 h 1321"/>
              <a:gd name="T46" fmla="*/ 2147483647 w 901"/>
              <a:gd name="T47" fmla="*/ 2147483647 h 1321"/>
              <a:gd name="T48" fmla="*/ 2147483647 w 901"/>
              <a:gd name="T49" fmla="*/ 2147483647 h 1321"/>
              <a:gd name="T50" fmla="*/ 2147483647 w 901"/>
              <a:gd name="T51" fmla="*/ 2147483647 h 1321"/>
              <a:gd name="T52" fmla="*/ 2147483647 w 901"/>
              <a:gd name="T53" fmla="*/ 2147483647 h 1321"/>
              <a:gd name="T54" fmla="*/ 2147483647 w 901"/>
              <a:gd name="T55" fmla="*/ 2147483647 h 1321"/>
              <a:gd name="T56" fmla="*/ 2147483647 w 901"/>
              <a:gd name="T57" fmla="*/ 2147483647 h 1321"/>
              <a:gd name="T58" fmla="*/ 2147483647 w 901"/>
              <a:gd name="T59" fmla="*/ 2147483647 h 1321"/>
              <a:gd name="T60" fmla="*/ 2147483647 w 901"/>
              <a:gd name="T61" fmla="*/ 2147483647 h 1321"/>
              <a:gd name="T62" fmla="*/ 2147483647 w 901"/>
              <a:gd name="T63" fmla="*/ 2147483647 h 1321"/>
              <a:gd name="T64" fmla="*/ 2147483647 w 901"/>
              <a:gd name="T65" fmla="*/ 2147483647 h 1321"/>
              <a:gd name="T66" fmla="*/ 2147483647 w 901"/>
              <a:gd name="T67" fmla="*/ 2147483647 h 1321"/>
              <a:gd name="T68" fmla="*/ 2147483647 w 901"/>
              <a:gd name="T69" fmla="*/ 2147483647 h 1321"/>
              <a:gd name="T70" fmla="*/ 2147483647 w 901"/>
              <a:gd name="T71" fmla="*/ 2147483647 h 1321"/>
              <a:gd name="T72" fmla="*/ 2147483647 w 901"/>
              <a:gd name="T73" fmla="*/ 2147483647 h 1321"/>
              <a:gd name="T74" fmla="*/ 2147483647 w 901"/>
              <a:gd name="T75" fmla="*/ 2147483647 h 1321"/>
              <a:gd name="T76" fmla="*/ 2147483647 w 901"/>
              <a:gd name="T77" fmla="*/ 2147483647 h 1321"/>
              <a:gd name="T78" fmla="*/ 2147483647 w 901"/>
              <a:gd name="T79" fmla="*/ 2147483647 h 1321"/>
              <a:gd name="T80" fmla="*/ 2147483647 w 901"/>
              <a:gd name="T81" fmla="*/ 2147483647 h 1321"/>
              <a:gd name="T82" fmla="*/ 2147483647 w 901"/>
              <a:gd name="T83" fmla="*/ 2147483647 h 1321"/>
              <a:gd name="T84" fmla="*/ 2147483647 w 901"/>
              <a:gd name="T85" fmla="*/ 2147483647 h 1321"/>
              <a:gd name="T86" fmla="*/ 2147483647 w 901"/>
              <a:gd name="T87" fmla="*/ 2147483647 h 1321"/>
              <a:gd name="T88" fmla="*/ 2147483647 w 901"/>
              <a:gd name="T89" fmla="*/ 2147483647 h 1321"/>
              <a:gd name="T90" fmla="*/ 2147483647 w 901"/>
              <a:gd name="T91" fmla="*/ 2147483647 h 1321"/>
              <a:gd name="T92" fmla="*/ 2147483647 w 901"/>
              <a:gd name="T93" fmla="*/ 2147483647 h 1321"/>
              <a:gd name="T94" fmla="*/ 2147483647 w 901"/>
              <a:gd name="T95" fmla="*/ 2147483647 h 1321"/>
              <a:gd name="T96" fmla="*/ 2147483647 w 901"/>
              <a:gd name="T97" fmla="*/ 2147483647 h 1321"/>
              <a:gd name="T98" fmla="*/ 2147483647 w 901"/>
              <a:gd name="T99" fmla="*/ 2147483647 h 1321"/>
              <a:gd name="T100" fmla="*/ 2147483647 w 901"/>
              <a:gd name="T101" fmla="*/ 2147483647 h 1321"/>
              <a:gd name="T102" fmla="*/ 2147483647 w 901"/>
              <a:gd name="T103" fmla="*/ 2147483647 h 1321"/>
              <a:gd name="T104" fmla="*/ 2147483647 w 901"/>
              <a:gd name="T105" fmla="*/ 2147483647 h 1321"/>
              <a:gd name="T106" fmla="*/ 2147483647 w 901"/>
              <a:gd name="T107" fmla="*/ 2147483647 h 1321"/>
              <a:gd name="T108" fmla="*/ 2147483647 w 901"/>
              <a:gd name="T109" fmla="*/ 2147483647 h 1321"/>
              <a:gd name="T110" fmla="*/ 2147483647 w 901"/>
              <a:gd name="T111" fmla="*/ 2147483647 h 1321"/>
              <a:gd name="T112" fmla="*/ 2147483647 w 901"/>
              <a:gd name="T113" fmla="*/ 2147483647 h 1321"/>
              <a:gd name="T114" fmla="*/ 1249295970 w 901"/>
              <a:gd name="T115" fmla="*/ 2147483647 h 1321"/>
              <a:gd name="T116" fmla="*/ 1249295970 w 901"/>
              <a:gd name="T117" fmla="*/ 2147483647 h 1321"/>
              <a:gd name="T118" fmla="*/ 0 w 901"/>
              <a:gd name="T119" fmla="*/ 2147483647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3" name="Rectangle 14"/>
          <p:cNvSpPr>
            <a:spLocks noChangeArrowheads="1"/>
          </p:cNvSpPr>
          <p:nvPr/>
        </p:nvSpPr>
        <p:spPr bwMode="auto">
          <a:xfrm>
            <a:off x="4829175" y="3579813"/>
            <a:ext cx="2014538"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24" name="Line 15"/>
          <p:cNvSpPr>
            <a:spLocks noChangeShapeType="1"/>
          </p:cNvSpPr>
          <p:nvPr/>
        </p:nvSpPr>
        <p:spPr bwMode="auto">
          <a:xfrm>
            <a:off x="4832350" y="4254500"/>
            <a:ext cx="200342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5" name="Line 16"/>
          <p:cNvSpPr>
            <a:spLocks noChangeShapeType="1"/>
          </p:cNvSpPr>
          <p:nvPr/>
        </p:nvSpPr>
        <p:spPr bwMode="auto">
          <a:xfrm>
            <a:off x="5834063" y="3578225"/>
            <a:ext cx="0" cy="13906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6" name="AutoShape 17"/>
          <p:cNvSpPr>
            <a:spLocks noChangeArrowheads="1"/>
          </p:cNvSpPr>
          <p:nvPr/>
        </p:nvSpPr>
        <p:spPr bwMode="auto">
          <a:xfrm rot="1949073">
            <a:off x="5126038" y="4203700"/>
            <a:ext cx="719137" cy="254000"/>
          </a:xfrm>
          <a:prstGeom prst="leftArrow">
            <a:avLst>
              <a:gd name="adj1" fmla="val 50000"/>
              <a:gd name="adj2" fmla="val 70781"/>
            </a:avLst>
          </a:prstGeom>
          <a:solidFill>
            <a:schemeClr val="tx1"/>
          </a:solidFill>
          <a:ln w="9525">
            <a:solidFill>
              <a:schemeClr val="tx1"/>
            </a:solidFill>
            <a:miter lim="800000"/>
            <a:headEnd/>
            <a:tailEnd/>
          </a:ln>
        </p:spPr>
        <p:txBody>
          <a:bodyPr wrap="none" anchor="ctr"/>
          <a:lstStyle/>
          <a:p>
            <a:endParaRPr lang="en-US"/>
          </a:p>
        </p:txBody>
      </p:sp>
      <p:sp>
        <p:nvSpPr>
          <p:cNvPr id="13327" name="AutoShape 18"/>
          <p:cNvSpPr>
            <a:spLocks noChangeArrowheads="1"/>
          </p:cNvSpPr>
          <p:nvPr/>
        </p:nvSpPr>
        <p:spPr bwMode="auto">
          <a:xfrm rot="-8628462">
            <a:off x="6042025" y="4144963"/>
            <a:ext cx="719138" cy="254000"/>
          </a:xfrm>
          <a:prstGeom prst="leftArrow">
            <a:avLst>
              <a:gd name="adj1" fmla="val 50000"/>
              <a:gd name="adj2" fmla="val 70781"/>
            </a:avLst>
          </a:prstGeom>
          <a:solidFill>
            <a:schemeClr val="tx1"/>
          </a:solidFill>
          <a:ln w="9525">
            <a:solidFill>
              <a:schemeClr val="tx1"/>
            </a:solidFill>
            <a:miter lim="800000"/>
            <a:headEnd/>
            <a:tailEnd/>
          </a:ln>
        </p:spPr>
        <p:txBody>
          <a:bodyPr wrap="none" anchor="ctr"/>
          <a:lstStyle/>
          <a:p>
            <a:endParaRPr lang="en-US"/>
          </a:p>
        </p:txBody>
      </p:sp>
      <p:sp>
        <p:nvSpPr>
          <p:cNvPr id="13328" name="Freeform 20"/>
          <p:cNvSpPr>
            <a:spLocks/>
          </p:cNvSpPr>
          <p:nvPr/>
        </p:nvSpPr>
        <p:spPr bwMode="auto">
          <a:xfrm>
            <a:off x="4829175" y="4991100"/>
            <a:ext cx="481013" cy="804863"/>
          </a:xfrm>
          <a:custGeom>
            <a:avLst/>
            <a:gdLst>
              <a:gd name="T0" fmla="*/ 2147483647 w 1021"/>
              <a:gd name="T1" fmla="*/ 1765283686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29" name="Freeform 21"/>
          <p:cNvSpPr>
            <a:spLocks/>
          </p:cNvSpPr>
          <p:nvPr/>
        </p:nvSpPr>
        <p:spPr bwMode="auto">
          <a:xfrm>
            <a:off x="6419850" y="5815013"/>
            <a:ext cx="423863" cy="555625"/>
          </a:xfrm>
          <a:custGeom>
            <a:avLst/>
            <a:gdLst>
              <a:gd name="T0" fmla="*/ 2147483647 w 901"/>
              <a:gd name="T1" fmla="*/ 0 h 1321"/>
              <a:gd name="T2" fmla="*/ 2147483647 w 901"/>
              <a:gd name="T3" fmla="*/ 892876336 h 1321"/>
              <a:gd name="T4" fmla="*/ 2147483647 w 901"/>
              <a:gd name="T5" fmla="*/ 1785929328 h 1321"/>
              <a:gd name="T6" fmla="*/ 2147483647 w 901"/>
              <a:gd name="T7" fmla="*/ 2147483647 h 1321"/>
              <a:gd name="T8" fmla="*/ 2147483647 w 901"/>
              <a:gd name="T9" fmla="*/ 2147483647 h 1321"/>
              <a:gd name="T10" fmla="*/ 2147483647 w 901"/>
              <a:gd name="T11" fmla="*/ 2147483647 h 1321"/>
              <a:gd name="T12" fmla="*/ 2147483647 w 901"/>
              <a:gd name="T13" fmla="*/ 2147483647 h 1321"/>
              <a:gd name="T14" fmla="*/ 2147483647 w 901"/>
              <a:gd name="T15" fmla="*/ 2147483647 h 1321"/>
              <a:gd name="T16" fmla="*/ 2147483647 w 901"/>
              <a:gd name="T17" fmla="*/ 2147483647 h 1321"/>
              <a:gd name="T18" fmla="*/ 2147483647 w 901"/>
              <a:gd name="T19" fmla="*/ 2147483647 h 1321"/>
              <a:gd name="T20" fmla="*/ 2147483647 w 901"/>
              <a:gd name="T21" fmla="*/ 2147483647 h 1321"/>
              <a:gd name="T22" fmla="*/ 2147483647 w 901"/>
              <a:gd name="T23" fmla="*/ 2147483647 h 1321"/>
              <a:gd name="T24" fmla="*/ 2147483647 w 901"/>
              <a:gd name="T25" fmla="*/ 2147483647 h 1321"/>
              <a:gd name="T26" fmla="*/ 2147483647 w 901"/>
              <a:gd name="T27" fmla="*/ 2147483647 h 1321"/>
              <a:gd name="T28" fmla="*/ 2147483647 w 901"/>
              <a:gd name="T29" fmla="*/ 2147483647 h 1321"/>
              <a:gd name="T30" fmla="*/ 2147483647 w 901"/>
              <a:gd name="T31" fmla="*/ 2147483647 h 1321"/>
              <a:gd name="T32" fmla="*/ 2147483647 w 901"/>
              <a:gd name="T33" fmla="*/ 2147483647 h 1321"/>
              <a:gd name="T34" fmla="*/ 2147483647 w 901"/>
              <a:gd name="T35" fmla="*/ 2147483647 h 1321"/>
              <a:gd name="T36" fmla="*/ 2147483647 w 901"/>
              <a:gd name="T37" fmla="*/ 2147483647 h 1321"/>
              <a:gd name="T38" fmla="*/ 2147483647 w 901"/>
              <a:gd name="T39" fmla="*/ 2147483647 h 1321"/>
              <a:gd name="T40" fmla="*/ 2147483647 w 901"/>
              <a:gd name="T41" fmla="*/ 2147483647 h 1321"/>
              <a:gd name="T42" fmla="*/ 2147483647 w 901"/>
              <a:gd name="T43" fmla="*/ 2147483647 h 1321"/>
              <a:gd name="T44" fmla="*/ 2147483647 w 901"/>
              <a:gd name="T45" fmla="*/ 2147483647 h 1321"/>
              <a:gd name="T46" fmla="*/ 2147483647 w 901"/>
              <a:gd name="T47" fmla="*/ 2147483647 h 1321"/>
              <a:gd name="T48" fmla="*/ 2147483647 w 901"/>
              <a:gd name="T49" fmla="*/ 2147483647 h 1321"/>
              <a:gd name="T50" fmla="*/ 2147483647 w 901"/>
              <a:gd name="T51" fmla="*/ 2147483647 h 1321"/>
              <a:gd name="T52" fmla="*/ 2147483647 w 901"/>
              <a:gd name="T53" fmla="*/ 2147483647 h 1321"/>
              <a:gd name="T54" fmla="*/ 2147483647 w 901"/>
              <a:gd name="T55" fmla="*/ 2147483647 h 1321"/>
              <a:gd name="T56" fmla="*/ 2147483647 w 901"/>
              <a:gd name="T57" fmla="*/ 2147483647 h 1321"/>
              <a:gd name="T58" fmla="*/ 2147483647 w 901"/>
              <a:gd name="T59" fmla="*/ 2147483647 h 1321"/>
              <a:gd name="T60" fmla="*/ 2147483647 w 901"/>
              <a:gd name="T61" fmla="*/ 2147483647 h 1321"/>
              <a:gd name="T62" fmla="*/ 2147483647 w 901"/>
              <a:gd name="T63" fmla="*/ 2147483647 h 1321"/>
              <a:gd name="T64" fmla="*/ 2147483647 w 901"/>
              <a:gd name="T65" fmla="*/ 2147483647 h 1321"/>
              <a:gd name="T66" fmla="*/ 2147483647 w 901"/>
              <a:gd name="T67" fmla="*/ 2147483647 h 1321"/>
              <a:gd name="T68" fmla="*/ 2147483647 w 901"/>
              <a:gd name="T69" fmla="*/ 2147483647 h 1321"/>
              <a:gd name="T70" fmla="*/ 2147483647 w 901"/>
              <a:gd name="T71" fmla="*/ 2147483647 h 1321"/>
              <a:gd name="T72" fmla="*/ 2147483647 w 901"/>
              <a:gd name="T73" fmla="*/ 2147483647 h 1321"/>
              <a:gd name="T74" fmla="*/ 2147483647 w 901"/>
              <a:gd name="T75" fmla="*/ 2147483647 h 1321"/>
              <a:gd name="T76" fmla="*/ 2147483647 w 901"/>
              <a:gd name="T77" fmla="*/ 2147483647 h 1321"/>
              <a:gd name="T78" fmla="*/ 2147483647 w 901"/>
              <a:gd name="T79" fmla="*/ 2147483647 h 1321"/>
              <a:gd name="T80" fmla="*/ 2147483647 w 901"/>
              <a:gd name="T81" fmla="*/ 2147483647 h 1321"/>
              <a:gd name="T82" fmla="*/ 2147483647 w 901"/>
              <a:gd name="T83" fmla="*/ 2147483647 h 1321"/>
              <a:gd name="T84" fmla="*/ 2147483647 w 901"/>
              <a:gd name="T85" fmla="*/ 2147483647 h 1321"/>
              <a:gd name="T86" fmla="*/ 2147483647 w 901"/>
              <a:gd name="T87" fmla="*/ 2147483647 h 1321"/>
              <a:gd name="T88" fmla="*/ 2147483647 w 901"/>
              <a:gd name="T89" fmla="*/ 2147483647 h 1321"/>
              <a:gd name="T90" fmla="*/ 2147483647 w 901"/>
              <a:gd name="T91" fmla="*/ 2147483647 h 1321"/>
              <a:gd name="T92" fmla="*/ 2147483647 w 901"/>
              <a:gd name="T93" fmla="*/ 2147483647 h 1321"/>
              <a:gd name="T94" fmla="*/ 2147483647 w 901"/>
              <a:gd name="T95" fmla="*/ 2147483647 h 1321"/>
              <a:gd name="T96" fmla="*/ 2147483647 w 901"/>
              <a:gd name="T97" fmla="*/ 2147483647 h 1321"/>
              <a:gd name="T98" fmla="*/ 2147483647 w 901"/>
              <a:gd name="T99" fmla="*/ 2147483647 h 1321"/>
              <a:gd name="T100" fmla="*/ 2147483647 w 901"/>
              <a:gd name="T101" fmla="*/ 2147483647 h 1321"/>
              <a:gd name="T102" fmla="*/ 2147483647 w 901"/>
              <a:gd name="T103" fmla="*/ 2147483647 h 1321"/>
              <a:gd name="T104" fmla="*/ 2147483647 w 901"/>
              <a:gd name="T105" fmla="*/ 2147483647 h 1321"/>
              <a:gd name="T106" fmla="*/ 2147483647 w 901"/>
              <a:gd name="T107" fmla="*/ 2147483647 h 1321"/>
              <a:gd name="T108" fmla="*/ 2147483647 w 901"/>
              <a:gd name="T109" fmla="*/ 2147483647 h 1321"/>
              <a:gd name="T110" fmla="*/ 2147483647 w 901"/>
              <a:gd name="T111" fmla="*/ 2147483647 h 1321"/>
              <a:gd name="T112" fmla="*/ 2147483647 w 901"/>
              <a:gd name="T113" fmla="*/ 2147483647 h 1321"/>
              <a:gd name="T114" fmla="*/ 1249295970 w 901"/>
              <a:gd name="T115" fmla="*/ 2147483647 h 1321"/>
              <a:gd name="T116" fmla="*/ 1249295970 w 901"/>
              <a:gd name="T117" fmla="*/ 2147483647 h 1321"/>
              <a:gd name="T118" fmla="*/ 0 w 901"/>
              <a:gd name="T119" fmla="*/ 2147483647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0" name="Rectangle 22"/>
          <p:cNvSpPr>
            <a:spLocks noChangeArrowheads="1"/>
          </p:cNvSpPr>
          <p:nvPr/>
        </p:nvSpPr>
        <p:spPr bwMode="auto">
          <a:xfrm>
            <a:off x="4829175" y="4986338"/>
            <a:ext cx="2014538"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31" name="Freeform 23"/>
          <p:cNvSpPr>
            <a:spLocks/>
          </p:cNvSpPr>
          <p:nvPr/>
        </p:nvSpPr>
        <p:spPr bwMode="auto">
          <a:xfrm>
            <a:off x="5405438" y="5207000"/>
            <a:ext cx="1212850" cy="771525"/>
          </a:xfrm>
          <a:custGeom>
            <a:avLst/>
            <a:gdLst>
              <a:gd name="T0" fmla="*/ 2147483647 w 2581"/>
              <a:gd name="T1" fmla="*/ 2147483647 h 1837"/>
              <a:gd name="T2" fmla="*/ 2147483647 w 2581"/>
              <a:gd name="T3" fmla="*/ 2147483647 h 1837"/>
              <a:gd name="T4" fmla="*/ 2147483647 w 2581"/>
              <a:gd name="T5" fmla="*/ 2147483647 h 1837"/>
              <a:gd name="T6" fmla="*/ 2147483647 w 2581"/>
              <a:gd name="T7" fmla="*/ 2147483647 h 1837"/>
              <a:gd name="T8" fmla="*/ 2147483647 w 2581"/>
              <a:gd name="T9" fmla="*/ 2147483647 h 1837"/>
              <a:gd name="T10" fmla="*/ 2147483647 w 2581"/>
              <a:gd name="T11" fmla="*/ 2147483647 h 1837"/>
              <a:gd name="T12" fmla="*/ 2147483647 w 2581"/>
              <a:gd name="T13" fmla="*/ 2147483647 h 1837"/>
              <a:gd name="T14" fmla="*/ 2147483647 w 2581"/>
              <a:gd name="T15" fmla="*/ 2147483647 h 1837"/>
              <a:gd name="T16" fmla="*/ 2147483647 w 2581"/>
              <a:gd name="T17" fmla="*/ 2147483647 h 1837"/>
              <a:gd name="T18" fmla="*/ 2147483647 w 2581"/>
              <a:gd name="T19" fmla="*/ 2147483647 h 1837"/>
              <a:gd name="T20" fmla="*/ 2147483647 w 2581"/>
              <a:gd name="T21" fmla="*/ 2147483647 h 1837"/>
              <a:gd name="T22" fmla="*/ 2147483647 w 2581"/>
              <a:gd name="T23" fmla="*/ 2147483647 h 1837"/>
              <a:gd name="T24" fmla="*/ 2147483647 w 2581"/>
              <a:gd name="T25" fmla="*/ 2147483647 h 1837"/>
              <a:gd name="T26" fmla="*/ 2147483647 w 2581"/>
              <a:gd name="T27" fmla="*/ 2147483647 h 1837"/>
              <a:gd name="T28" fmla="*/ 2147483647 w 2581"/>
              <a:gd name="T29" fmla="*/ 2147483647 h 1837"/>
              <a:gd name="T30" fmla="*/ 2147483647 w 2581"/>
              <a:gd name="T31" fmla="*/ 2147483647 h 1837"/>
              <a:gd name="T32" fmla="*/ 2147483647 w 2581"/>
              <a:gd name="T33" fmla="*/ 2147483647 h 1837"/>
              <a:gd name="T34" fmla="*/ 2147483647 w 2581"/>
              <a:gd name="T35" fmla="*/ 2147483647 h 1837"/>
              <a:gd name="T36" fmla="*/ 2147483647 w 2581"/>
              <a:gd name="T37" fmla="*/ 2147483647 h 1837"/>
              <a:gd name="T38" fmla="*/ 2147483647 w 2581"/>
              <a:gd name="T39" fmla="*/ 2147483647 h 1837"/>
              <a:gd name="T40" fmla="*/ 2147483647 w 2581"/>
              <a:gd name="T41" fmla="*/ 2147483647 h 1837"/>
              <a:gd name="T42" fmla="*/ 2147483647 w 2581"/>
              <a:gd name="T43" fmla="*/ 2147483647 h 1837"/>
              <a:gd name="T44" fmla="*/ 2147483647 w 2581"/>
              <a:gd name="T45" fmla="*/ 2147483647 h 1837"/>
              <a:gd name="T46" fmla="*/ 2147483647 w 2581"/>
              <a:gd name="T47" fmla="*/ 2147483647 h 1837"/>
              <a:gd name="T48" fmla="*/ 2147483647 w 2581"/>
              <a:gd name="T49" fmla="*/ 2147483647 h 1837"/>
              <a:gd name="T50" fmla="*/ 2147483647 w 2581"/>
              <a:gd name="T51" fmla="*/ 2147483647 h 1837"/>
              <a:gd name="T52" fmla="*/ 2147483647 w 2581"/>
              <a:gd name="T53" fmla="*/ 2147483647 h 1837"/>
              <a:gd name="T54" fmla="*/ 2147483647 w 2581"/>
              <a:gd name="T55" fmla="*/ 2147483647 h 1837"/>
              <a:gd name="T56" fmla="*/ 2147483647 w 2581"/>
              <a:gd name="T57" fmla="*/ 2147483647 h 1837"/>
              <a:gd name="T58" fmla="*/ 2147483647 w 2581"/>
              <a:gd name="T59" fmla="*/ 2147483647 h 1837"/>
              <a:gd name="T60" fmla="*/ 2147483647 w 2581"/>
              <a:gd name="T61" fmla="*/ 2147483647 h 1837"/>
              <a:gd name="T62" fmla="*/ 2147483647 w 2581"/>
              <a:gd name="T63" fmla="*/ 2147483647 h 1837"/>
              <a:gd name="T64" fmla="*/ 2147483647 w 2581"/>
              <a:gd name="T65" fmla="*/ 2147483647 h 1837"/>
              <a:gd name="T66" fmla="*/ 2147483647 w 2581"/>
              <a:gd name="T67" fmla="*/ 2147483647 h 1837"/>
              <a:gd name="T68" fmla="*/ 2147483647 w 2581"/>
              <a:gd name="T69" fmla="*/ 2147483647 h 1837"/>
              <a:gd name="T70" fmla="*/ 2147483647 w 2581"/>
              <a:gd name="T71" fmla="*/ 2147483647 h 1837"/>
              <a:gd name="T72" fmla="*/ 2147483647 w 2581"/>
              <a:gd name="T73" fmla="*/ 2147483647 h 1837"/>
              <a:gd name="T74" fmla="*/ 2147483647 w 2581"/>
              <a:gd name="T75" fmla="*/ 2147483647 h 1837"/>
              <a:gd name="T76" fmla="*/ 2147483647 w 2581"/>
              <a:gd name="T77" fmla="*/ 2147483647 h 1837"/>
              <a:gd name="T78" fmla="*/ 2147483647 w 2581"/>
              <a:gd name="T79" fmla="*/ 2147483647 h 1837"/>
              <a:gd name="T80" fmla="*/ 2147483647 w 2581"/>
              <a:gd name="T81" fmla="*/ 2147483647 h 1837"/>
              <a:gd name="T82" fmla="*/ 2147483647 w 2581"/>
              <a:gd name="T83" fmla="*/ 2147483647 h 1837"/>
              <a:gd name="T84" fmla="*/ 2147483647 w 2581"/>
              <a:gd name="T85" fmla="*/ 2147483647 h 1837"/>
              <a:gd name="T86" fmla="*/ 2147483647 w 2581"/>
              <a:gd name="T87" fmla="*/ 2147483647 h 1837"/>
              <a:gd name="T88" fmla="*/ 2147483647 w 2581"/>
              <a:gd name="T89" fmla="*/ 2147483647 h 1837"/>
              <a:gd name="T90" fmla="*/ 2147483647 w 2581"/>
              <a:gd name="T91" fmla="*/ 2147483647 h 1837"/>
              <a:gd name="T92" fmla="*/ 2147483647 w 2581"/>
              <a:gd name="T93" fmla="*/ 2147483647 h 1837"/>
              <a:gd name="T94" fmla="*/ 2147483647 w 2581"/>
              <a:gd name="T95" fmla="*/ 2147483647 h 1837"/>
              <a:gd name="T96" fmla="*/ 2147483647 w 2581"/>
              <a:gd name="T97" fmla="*/ 1778042991 h 1837"/>
              <a:gd name="T98" fmla="*/ 2147483647 w 2581"/>
              <a:gd name="T99" fmla="*/ 889021496 h 1837"/>
              <a:gd name="T100" fmla="*/ 2147483647 w 2581"/>
              <a:gd name="T101" fmla="*/ 0 h 1837"/>
              <a:gd name="T102" fmla="*/ 2147483647 w 2581"/>
              <a:gd name="T103" fmla="*/ 0 h 1837"/>
              <a:gd name="T104" fmla="*/ 2147483647 w 2581"/>
              <a:gd name="T105" fmla="*/ 889021496 h 1837"/>
              <a:gd name="T106" fmla="*/ 2147483647 w 2581"/>
              <a:gd name="T107" fmla="*/ 1778042991 h 1837"/>
              <a:gd name="T108" fmla="*/ 2147483647 w 2581"/>
              <a:gd name="T109" fmla="*/ 2147483647 h 1837"/>
              <a:gd name="T110" fmla="*/ 0 w 2581"/>
              <a:gd name="T111" fmla="*/ 2147483647 h 1837"/>
              <a:gd name="T112" fmla="*/ 0 w 2581"/>
              <a:gd name="T113" fmla="*/ 2147483647 h 1837"/>
              <a:gd name="T114" fmla="*/ 1245203161 w 2581"/>
              <a:gd name="T115" fmla="*/ 2147483647 h 1837"/>
              <a:gd name="T116" fmla="*/ 2147483647 w 2581"/>
              <a:gd name="T117" fmla="*/ 2147483647 h 1837"/>
              <a:gd name="T118" fmla="*/ 2147483647 w 2581"/>
              <a:gd name="T119" fmla="*/ 2147483647 h 1837"/>
              <a:gd name="T120" fmla="*/ 2147483647 w 2581"/>
              <a:gd name="T121" fmla="*/ 2147483647 h 1837"/>
              <a:gd name="T122" fmla="*/ 2147483647 w 2581"/>
              <a:gd name="T123" fmla="*/ 2147483647 h 1837"/>
              <a:gd name="T124" fmla="*/ 2147483647 w 2581"/>
              <a:gd name="T125" fmla="*/ 2147483647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2" name="Line 24"/>
          <p:cNvSpPr>
            <a:spLocks noChangeShapeType="1"/>
          </p:cNvSpPr>
          <p:nvPr/>
        </p:nvSpPr>
        <p:spPr bwMode="auto">
          <a:xfrm>
            <a:off x="4832350" y="5661025"/>
            <a:ext cx="200342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3" name="Line 25"/>
          <p:cNvSpPr>
            <a:spLocks noChangeShapeType="1"/>
          </p:cNvSpPr>
          <p:nvPr/>
        </p:nvSpPr>
        <p:spPr bwMode="auto">
          <a:xfrm>
            <a:off x="5834063" y="4970463"/>
            <a:ext cx="0" cy="13906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4" name="AutoShape 26"/>
          <p:cNvSpPr>
            <a:spLocks noChangeArrowheads="1"/>
          </p:cNvSpPr>
          <p:nvPr/>
        </p:nvSpPr>
        <p:spPr bwMode="auto">
          <a:xfrm rot="-2514930">
            <a:off x="5959475" y="5251450"/>
            <a:ext cx="719138" cy="254000"/>
          </a:xfrm>
          <a:prstGeom prst="leftArrow">
            <a:avLst>
              <a:gd name="adj1" fmla="val 50000"/>
              <a:gd name="adj2" fmla="val 70781"/>
            </a:avLst>
          </a:prstGeom>
          <a:solidFill>
            <a:schemeClr val="tx1"/>
          </a:solidFill>
          <a:ln w="9525">
            <a:solidFill>
              <a:schemeClr val="tx1"/>
            </a:solidFill>
            <a:miter lim="800000"/>
            <a:headEnd/>
            <a:tailEnd/>
          </a:ln>
        </p:spPr>
        <p:txBody>
          <a:bodyPr wrap="none" anchor="ctr"/>
          <a:lstStyle/>
          <a:p>
            <a:endParaRPr lang="en-US"/>
          </a:p>
        </p:txBody>
      </p:sp>
      <p:sp>
        <p:nvSpPr>
          <p:cNvPr id="13335" name="Freeform 28"/>
          <p:cNvSpPr>
            <a:spLocks/>
          </p:cNvSpPr>
          <p:nvPr/>
        </p:nvSpPr>
        <p:spPr bwMode="auto">
          <a:xfrm>
            <a:off x="4827588" y="6394450"/>
            <a:ext cx="481012" cy="804863"/>
          </a:xfrm>
          <a:custGeom>
            <a:avLst/>
            <a:gdLst>
              <a:gd name="T0" fmla="*/ 2147483647 w 1021"/>
              <a:gd name="T1" fmla="*/ 1765283686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6" name="Freeform 29"/>
          <p:cNvSpPr>
            <a:spLocks/>
          </p:cNvSpPr>
          <p:nvPr/>
        </p:nvSpPr>
        <p:spPr bwMode="auto">
          <a:xfrm>
            <a:off x="6418263" y="7218363"/>
            <a:ext cx="423862" cy="555625"/>
          </a:xfrm>
          <a:custGeom>
            <a:avLst/>
            <a:gdLst>
              <a:gd name="T0" fmla="*/ 2147483647 w 901"/>
              <a:gd name="T1" fmla="*/ 0 h 1321"/>
              <a:gd name="T2" fmla="*/ 2147483647 w 901"/>
              <a:gd name="T3" fmla="*/ 892876336 h 1321"/>
              <a:gd name="T4" fmla="*/ 2147483647 w 901"/>
              <a:gd name="T5" fmla="*/ 1785929328 h 1321"/>
              <a:gd name="T6" fmla="*/ 2147483647 w 901"/>
              <a:gd name="T7" fmla="*/ 2147483647 h 1321"/>
              <a:gd name="T8" fmla="*/ 2147483647 w 901"/>
              <a:gd name="T9" fmla="*/ 2147483647 h 1321"/>
              <a:gd name="T10" fmla="*/ 2147483647 w 901"/>
              <a:gd name="T11" fmla="*/ 2147483647 h 1321"/>
              <a:gd name="T12" fmla="*/ 2147483647 w 901"/>
              <a:gd name="T13" fmla="*/ 2147483647 h 1321"/>
              <a:gd name="T14" fmla="*/ 2147483647 w 901"/>
              <a:gd name="T15" fmla="*/ 2147483647 h 1321"/>
              <a:gd name="T16" fmla="*/ 2147483647 w 901"/>
              <a:gd name="T17" fmla="*/ 2147483647 h 1321"/>
              <a:gd name="T18" fmla="*/ 2147483647 w 901"/>
              <a:gd name="T19" fmla="*/ 2147483647 h 1321"/>
              <a:gd name="T20" fmla="*/ 2147483647 w 901"/>
              <a:gd name="T21" fmla="*/ 2147483647 h 1321"/>
              <a:gd name="T22" fmla="*/ 2147483647 w 901"/>
              <a:gd name="T23" fmla="*/ 2147483647 h 1321"/>
              <a:gd name="T24" fmla="*/ 2147483647 w 901"/>
              <a:gd name="T25" fmla="*/ 2147483647 h 1321"/>
              <a:gd name="T26" fmla="*/ 2147483647 w 901"/>
              <a:gd name="T27" fmla="*/ 2147483647 h 1321"/>
              <a:gd name="T28" fmla="*/ 2147483647 w 901"/>
              <a:gd name="T29" fmla="*/ 2147483647 h 1321"/>
              <a:gd name="T30" fmla="*/ 2147483647 w 901"/>
              <a:gd name="T31" fmla="*/ 2147483647 h 1321"/>
              <a:gd name="T32" fmla="*/ 2147483647 w 901"/>
              <a:gd name="T33" fmla="*/ 2147483647 h 1321"/>
              <a:gd name="T34" fmla="*/ 2147483647 w 901"/>
              <a:gd name="T35" fmla="*/ 2147483647 h 1321"/>
              <a:gd name="T36" fmla="*/ 2147483647 w 901"/>
              <a:gd name="T37" fmla="*/ 2147483647 h 1321"/>
              <a:gd name="T38" fmla="*/ 2147483647 w 901"/>
              <a:gd name="T39" fmla="*/ 2147483647 h 1321"/>
              <a:gd name="T40" fmla="*/ 2147483647 w 901"/>
              <a:gd name="T41" fmla="*/ 2147483647 h 1321"/>
              <a:gd name="T42" fmla="*/ 2147483647 w 901"/>
              <a:gd name="T43" fmla="*/ 2147483647 h 1321"/>
              <a:gd name="T44" fmla="*/ 2147483647 w 901"/>
              <a:gd name="T45" fmla="*/ 2147483647 h 1321"/>
              <a:gd name="T46" fmla="*/ 2147483647 w 901"/>
              <a:gd name="T47" fmla="*/ 2147483647 h 1321"/>
              <a:gd name="T48" fmla="*/ 2147483647 w 901"/>
              <a:gd name="T49" fmla="*/ 2147483647 h 1321"/>
              <a:gd name="T50" fmla="*/ 2147483647 w 901"/>
              <a:gd name="T51" fmla="*/ 2147483647 h 1321"/>
              <a:gd name="T52" fmla="*/ 2147483647 w 901"/>
              <a:gd name="T53" fmla="*/ 2147483647 h 1321"/>
              <a:gd name="T54" fmla="*/ 2147483647 w 901"/>
              <a:gd name="T55" fmla="*/ 2147483647 h 1321"/>
              <a:gd name="T56" fmla="*/ 2147483647 w 901"/>
              <a:gd name="T57" fmla="*/ 2147483647 h 1321"/>
              <a:gd name="T58" fmla="*/ 2147483647 w 901"/>
              <a:gd name="T59" fmla="*/ 2147483647 h 1321"/>
              <a:gd name="T60" fmla="*/ 2147483647 w 901"/>
              <a:gd name="T61" fmla="*/ 2147483647 h 1321"/>
              <a:gd name="T62" fmla="*/ 2147483647 w 901"/>
              <a:gd name="T63" fmla="*/ 2147483647 h 1321"/>
              <a:gd name="T64" fmla="*/ 2147483647 w 901"/>
              <a:gd name="T65" fmla="*/ 2147483647 h 1321"/>
              <a:gd name="T66" fmla="*/ 2147483647 w 901"/>
              <a:gd name="T67" fmla="*/ 2147483647 h 1321"/>
              <a:gd name="T68" fmla="*/ 2147483647 w 901"/>
              <a:gd name="T69" fmla="*/ 2147483647 h 1321"/>
              <a:gd name="T70" fmla="*/ 2147483647 w 901"/>
              <a:gd name="T71" fmla="*/ 2147483647 h 1321"/>
              <a:gd name="T72" fmla="*/ 2147483647 w 901"/>
              <a:gd name="T73" fmla="*/ 2147483647 h 1321"/>
              <a:gd name="T74" fmla="*/ 2147483647 w 901"/>
              <a:gd name="T75" fmla="*/ 2147483647 h 1321"/>
              <a:gd name="T76" fmla="*/ 2147483647 w 901"/>
              <a:gd name="T77" fmla="*/ 2147483647 h 1321"/>
              <a:gd name="T78" fmla="*/ 2147483647 w 901"/>
              <a:gd name="T79" fmla="*/ 2147483647 h 1321"/>
              <a:gd name="T80" fmla="*/ 2147483647 w 901"/>
              <a:gd name="T81" fmla="*/ 2147483647 h 1321"/>
              <a:gd name="T82" fmla="*/ 2147483647 w 901"/>
              <a:gd name="T83" fmla="*/ 2147483647 h 1321"/>
              <a:gd name="T84" fmla="*/ 2147483647 w 901"/>
              <a:gd name="T85" fmla="*/ 2147483647 h 1321"/>
              <a:gd name="T86" fmla="*/ 2147483647 w 901"/>
              <a:gd name="T87" fmla="*/ 2147483647 h 1321"/>
              <a:gd name="T88" fmla="*/ 2147483647 w 901"/>
              <a:gd name="T89" fmla="*/ 2147483647 h 1321"/>
              <a:gd name="T90" fmla="*/ 2147483647 w 901"/>
              <a:gd name="T91" fmla="*/ 2147483647 h 1321"/>
              <a:gd name="T92" fmla="*/ 2147483647 w 901"/>
              <a:gd name="T93" fmla="*/ 2147483647 h 1321"/>
              <a:gd name="T94" fmla="*/ 2147483647 w 901"/>
              <a:gd name="T95" fmla="*/ 2147483647 h 1321"/>
              <a:gd name="T96" fmla="*/ 2147483647 w 901"/>
              <a:gd name="T97" fmla="*/ 2147483647 h 1321"/>
              <a:gd name="T98" fmla="*/ 2147483647 w 901"/>
              <a:gd name="T99" fmla="*/ 2147483647 h 1321"/>
              <a:gd name="T100" fmla="*/ 2147483647 w 901"/>
              <a:gd name="T101" fmla="*/ 2147483647 h 1321"/>
              <a:gd name="T102" fmla="*/ 2147483647 w 901"/>
              <a:gd name="T103" fmla="*/ 2147483647 h 1321"/>
              <a:gd name="T104" fmla="*/ 2147483647 w 901"/>
              <a:gd name="T105" fmla="*/ 2147483647 h 1321"/>
              <a:gd name="T106" fmla="*/ 2147483647 w 901"/>
              <a:gd name="T107" fmla="*/ 2147483647 h 1321"/>
              <a:gd name="T108" fmla="*/ 2147483647 w 901"/>
              <a:gd name="T109" fmla="*/ 2147483647 h 1321"/>
              <a:gd name="T110" fmla="*/ 2147483647 w 901"/>
              <a:gd name="T111" fmla="*/ 2147483647 h 1321"/>
              <a:gd name="T112" fmla="*/ 2147483647 w 901"/>
              <a:gd name="T113" fmla="*/ 2147483647 h 1321"/>
              <a:gd name="T114" fmla="*/ 1249290200 w 901"/>
              <a:gd name="T115" fmla="*/ 2147483647 h 1321"/>
              <a:gd name="T116" fmla="*/ 1249290200 w 901"/>
              <a:gd name="T117" fmla="*/ 2147483647 h 1321"/>
              <a:gd name="T118" fmla="*/ 0 w 901"/>
              <a:gd name="T119" fmla="*/ 2147483647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7" name="Rectangle 30"/>
          <p:cNvSpPr>
            <a:spLocks noChangeArrowheads="1"/>
          </p:cNvSpPr>
          <p:nvPr/>
        </p:nvSpPr>
        <p:spPr bwMode="auto">
          <a:xfrm>
            <a:off x="4827588" y="6389688"/>
            <a:ext cx="2014537"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38" name="Freeform 31"/>
          <p:cNvSpPr>
            <a:spLocks/>
          </p:cNvSpPr>
          <p:nvPr/>
        </p:nvSpPr>
        <p:spPr bwMode="auto">
          <a:xfrm>
            <a:off x="5403850" y="6610350"/>
            <a:ext cx="1212850" cy="771525"/>
          </a:xfrm>
          <a:custGeom>
            <a:avLst/>
            <a:gdLst>
              <a:gd name="T0" fmla="*/ 2147483647 w 2581"/>
              <a:gd name="T1" fmla="*/ 2147483647 h 1837"/>
              <a:gd name="T2" fmla="*/ 2147483647 w 2581"/>
              <a:gd name="T3" fmla="*/ 2147483647 h 1837"/>
              <a:gd name="T4" fmla="*/ 2147483647 w 2581"/>
              <a:gd name="T5" fmla="*/ 2147483647 h 1837"/>
              <a:gd name="T6" fmla="*/ 2147483647 w 2581"/>
              <a:gd name="T7" fmla="*/ 2147483647 h 1837"/>
              <a:gd name="T8" fmla="*/ 2147483647 w 2581"/>
              <a:gd name="T9" fmla="*/ 2147483647 h 1837"/>
              <a:gd name="T10" fmla="*/ 2147483647 w 2581"/>
              <a:gd name="T11" fmla="*/ 2147483647 h 1837"/>
              <a:gd name="T12" fmla="*/ 2147483647 w 2581"/>
              <a:gd name="T13" fmla="*/ 2147483647 h 1837"/>
              <a:gd name="T14" fmla="*/ 2147483647 w 2581"/>
              <a:gd name="T15" fmla="*/ 2147483647 h 1837"/>
              <a:gd name="T16" fmla="*/ 2147483647 w 2581"/>
              <a:gd name="T17" fmla="*/ 2147483647 h 1837"/>
              <a:gd name="T18" fmla="*/ 2147483647 w 2581"/>
              <a:gd name="T19" fmla="*/ 2147483647 h 1837"/>
              <a:gd name="T20" fmla="*/ 2147483647 w 2581"/>
              <a:gd name="T21" fmla="*/ 2147483647 h 1837"/>
              <a:gd name="T22" fmla="*/ 2147483647 w 2581"/>
              <a:gd name="T23" fmla="*/ 2147483647 h 1837"/>
              <a:gd name="T24" fmla="*/ 2147483647 w 2581"/>
              <a:gd name="T25" fmla="*/ 2147483647 h 1837"/>
              <a:gd name="T26" fmla="*/ 2147483647 w 2581"/>
              <a:gd name="T27" fmla="*/ 2147483647 h 1837"/>
              <a:gd name="T28" fmla="*/ 2147483647 w 2581"/>
              <a:gd name="T29" fmla="*/ 2147483647 h 1837"/>
              <a:gd name="T30" fmla="*/ 2147483647 w 2581"/>
              <a:gd name="T31" fmla="*/ 2147483647 h 1837"/>
              <a:gd name="T32" fmla="*/ 2147483647 w 2581"/>
              <a:gd name="T33" fmla="*/ 2147483647 h 1837"/>
              <a:gd name="T34" fmla="*/ 2147483647 w 2581"/>
              <a:gd name="T35" fmla="*/ 2147483647 h 1837"/>
              <a:gd name="T36" fmla="*/ 2147483647 w 2581"/>
              <a:gd name="T37" fmla="*/ 2147483647 h 1837"/>
              <a:gd name="T38" fmla="*/ 2147483647 w 2581"/>
              <a:gd name="T39" fmla="*/ 2147483647 h 1837"/>
              <a:gd name="T40" fmla="*/ 2147483647 w 2581"/>
              <a:gd name="T41" fmla="*/ 2147483647 h 1837"/>
              <a:gd name="T42" fmla="*/ 2147483647 w 2581"/>
              <a:gd name="T43" fmla="*/ 2147483647 h 1837"/>
              <a:gd name="T44" fmla="*/ 2147483647 w 2581"/>
              <a:gd name="T45" fmla="*/ 2147483647 h 1837"/>
              <a:gd name="T46" fmla="*/ 2147483647 w 2581"/>
              <a:gd name="T47" fmla="*/ 2147483647 h 1837"/>
              <a:gd name="T48" fmla="*/ 2147483647 w 2581"/>
              <a:gd name="T49" fmla="*/ 2147483647 h 1837"/>
              <a:gd name="T50" fmla="*/ 2147483647 w 2581"/>
              <a:gd name="T51" fmla="*/ 2147483647 h 1837"/>
              <a:gd name="T52" fmla="*/ 2147483647 w 2581"/>
              <a:gd name="T53" fmla="*/ 2147483647 h 1837"/>
              <a:gd name="T54" fmla="*/ 2147483647 w 2581"/>
              <a:gd name="T55" fmla="*/ 2147483647 h 1837"/>
              <a:gd name="T56" fmla="*/ 2147483647 w 2581"/>
              <a:gd name="T57" fmla="*/ 2147483647 h 1837"/>
              <a:gd name="T58" fmla="*/ 2147483647 w 2581"/>
              <a:gd name="T59" fmla="*/ 2147483647 h 1837"/>
              <a:gd name="T60" fmla="*/ 2147483647 w 2581"/>
              <a:gd name="T61" fmla="*/ 2147483647 h 1837"/>
              <a:gd name="T62" fmla="*/ 2147483647 w 2581"/>
              <a:gd name="T63" fmla="*/ 2147483647 h 1837"/>
              <a:gd name="T64" fmla="*/ 2147483647 w 2581"/>
              <a:gd name="T65" fmla="*/ 2147483647 h 1837"/>
              <a:gd name="T66" fmla="*/ 2147483647 w 2581"/>
              <a:gd name="T67" fmla="*/ 2147483647 h 1837"/>
              <a:gd name="T68" fmla="*/ 2147483647 w 2581"/>
              <a:gd name="T69" fmla="*/ 2147483647 h 1837"/>
              <a:gd name="T70" fmla="*/ 2147483647 w 2581"/>
              <a:gd name="T71" fmla="*/ 2147483647 h 1837"/>
              <a:gd name="T72" fmla="*/ 2147483647 w 2581"/>
              <a:gd name="T73" fmla="*/ 2147483647 h 1837"/>
              <a:gd name="T74" fmla="*/ 2147483647 w 2581"/>
              <a:gd name="T75" fmla="*/ 2147483647 h 1837"/>
              <a:gd name="T76" fmla="*/ 2147483647 w 2581"/>
              <a:gd name="T77" fmla="*/ 2147483647 h 1837"/>
              <a:gd name="T78" fmla="*/ 2147483647 w 2581"/>
              <a:gd name="T79" fmla="*/ 2147483647 h 1837"/>
              <a:gd name="T80" fmla="*/ 2147483647 w 2581"/>
              <a:gd name="T81" fmla="*/ 2147483647 h 1837"/>
              <a:gd name="T82" fmla="*/ 2147483647 w 2581"/>
              <a:gd name="T83" fmla="*/ 2147483647 h 1837"/>
              <a:gd name="T84" fmla="*/ 2147483647 w 2581"/>
              <a:gd name="T85" fmla="*/ 2147483647 h 1837"/>
              <a:gd name="T86" fmla="*/ 2147483647 w 2581"/>
              <a:gd name="T87" fmla="*/ 2147483647 h 1837"/>
              <a:gd name="T88" fmla="*/ 2147483647 w 2581"/>
              <a:gd name="T89" fmla="*/ 2147483647 h 1837"/>
              <a:gd name="T90" fmla="*/ 2147483647 w 2581"/>
              <a:gd name="T91" fmla="*/ 2147483647 h 1837"/>
              <a:gd name="T92" fmla="*/ 2147483647 w 2581"/>
              <a:gd name="T93" fmla="*/ 2147483647 h 1837"/>
              <a:gd name="T94" fmla="*/ 2147483647 w 2581"/>
              <a:gd name="T95" fmla="*/ 2147483647 h 1837"/>
              <a:gd name="T96" fmla="*/ 2147483647 w 2581"/>
              <a:gd name="T97" fmla="*/ 1778042991 h 1837"/>
              <a:gd name="T98" fmla="*/ 2147483647 w 2581"/>
              <a:gd name="T99" fmla="*/ 889021496 h 1837"/>
              <a:gd name="T100" fmla="*/ 2147483647 w 2581"/>
              <a:gd name="T101" fmla="*/ 0 h 1837"/>
              <a:gd name="T102" fmla="*/ 2147483647 w 2581"/>
              <a:gd name="T103" fmla="*/ 0 h 1837"/>
              <a:gd name="T104" fmla="*/ 2147483647 w 2581"/>
              <a:gd name="T105" fmla="*/ 889021496 h 1837"/>
              <a:gd name="T106" fmla="*/ 2147483647 w 2581"/>
              <a:gd name="T107" fmla="*/ 1778042991 h 1837"/>
              <a:gd name="T108" fmla="*/ 2147483647 w 2581"/>
              <a:gd name="T109" fmla="*/ 2147483647 h 1837"/>
              <a:gd name="T110" fmla="*/ 0 w 2581"/>
              <a:gd name="T111" fmla="*/ 2147483647 h 1837"/>
              <a:gd name="T112" fmla="*/ 0 w 2581"/>
              <a:gd name="T113" fmla="*/ 2147483647 h 1837"/>
              <a:gd name="T114" fmla="*/ 1245203161 w 2581"/>
              <a:gd name="T115" fmla="*/ 2147483647 h 1837"/>
              <a:gd name="T116" fmla="*/ 2147483647 w 2581"/>
              <a:gd name="T117" fmla="*/ 2147483647 h 1837"/>
              <a:gd name="T118" fmla="*/ 2147483647 w 2581"/>
              <a:gd name="T119" fmla="*/ 2147483647 h 1837"/>
              <a:gd name="T120" fmla="*/ 2147483647 w 2581"/>
              <a:gd name="T121" fmla="*/ 2147483647 h 1837"/>
              <a:gd name="T122" fmla="*/ 2147483647 w 2581"/>
              <a:gd name="T123" fmla="*/ 2147483647 h 1837"/>
              <a:gd name="T124" fmla="*/ 2147483647 w 2581"/>
              <a:gd name="T125" fmla="*/ 2147483647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39" name="Line 32"/>
          <p:cNvSpPr>
            <a:spLocks noChangeShapeType="1"/>
          </p:cNvSpPr>
          <p:nvPr/>
        </p:nvSpPr>
        <p:spPr bwMode="auto">
          <a:xfrm>
            <a:off x="4830763" y="7064375"/>
            <a:ext cx="200342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0" name="Line 33"/>
          <p:cNvSpPr>
            <a:spLocks noChangeShapeType="1"/>
          </p:cNvSpPr>
          <p:nvPr/>
        </p:nvSpPr>
        <p:spPr bwMode="auto">
          <a:xfrm>
            <a:off x="5832475" y="6373813"/>
            <a:ext cx="0" cy="13906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1" name="Text Box 34"/>
          <p:cNvSpPr txBox="1">
            <a:spLocks noChangeArrowheads="1"/>
          </p:cNvSpPr>
          <p:nvPr/>
        </p:nvSpPr>
        <p:spPr bwMode="auto">
          <a:xfrm>
            <a:off x="4960938" y="64119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sp>
        <p:nvSpPr>
          <p:cNvPr id="13342" name="Text Box 35"/>
          <p:cNvSpPr txBox="1">
            <a:spLocks noChangeArrowheads="1"/>
          </p:cNvSpPr>
          <p:nvPr/>
        </p:nvSpPr>
        <p:spPr bwMode="auto">
          <a:xfrm>
            <a:off x="5834063" y="677227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3343" name="Text Box 36"/>
          <p:cNvSpPr txBox="1">
            <a:spLocks noChangeArrowheads="1"/>
          </p:cNvSpPr>
          <p:nvPr/>
        </p:nvSpPr>
        <p:spPr bwMode="auto">
          <a:xfrm>
            <a:off x="6569075" y="74104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3344" name="AutoShape 37"/>
          <p:cNvSpPr>
            <a:spLocks noChangeArrowheads="1"/>
          </p:cNvSpPr>
          <p:nvPr/>
        </p:nvSpPr>
        <p:spPr bwMode="auto">
          <a:xfrm>
            <a:off x="6073775" y="6727825"/>
            <a:ext cx="719138" cy="254000"/>
          </a:xfrm>
          <a:prstGeom prst="leftArrow">
            <a:avLst>
              <a:gd name="adj1" fmla="val 50000"/>
              <a:gd name="adj2" fmla="val 70781"/>
            </a:avLst>
          </a:prstGeom>
          <a:solidFill>
            <a:schemeClr val="tx1"/>
          </a:solidFill>
          <a:ln w="9525">
            <a:solidFill>
              <a:schemeClr val="tx1"/>
            </a:solidFill>
            <a:miter lim="800000"/>
            <a:headEnd/>
            <a:tailEnd/>
          </a:ln>
        </p:spPr>
        <p:txBody>
          <a:bodyPr wrap="none" anchor="ctr"/>
          <a:lstStyle/>
          <a:p>
            <a:endParaRPr lang="en-US"/>
          </a:p>
        </p:txBody>
      </p:sp>
      <p:sp>
        <p:nvSpPr>
          <p:cNvPr id="13345" name="Line 39"/>
          <p:cNvSpPr>
            <a:spLocks noChangeShapeType="1"/>
          </p:cNvSpPr>
          <p:nvPr/>
        </p:nvSpPr>
        <p:spPr bwMode="auto">
          <a:xfrm>
            <a:off x="5834063" y="2160588"/>
            <a:ext cx="0" cy="13906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6" name="Line 40"/>
          <p:cNvSpPr>
            <a:spLocks noChangeShapeType="1"/>
          </p:cNvSpPr>
          <p:nvPr/>
        </p:nvSpPr>
        <p:spPr bwMode="auto">
          <a:xfrm>
            <a:off x="4829175" y="2844800"/>
            <a:ext cx="2003425"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47" name="AutoShape 41"/>
          <p:cNvSpPr>
            <a:spLocks noChangeArrowheads="1"/>
          </p:cNvSpPr>
          <p:nvPr/>
        </p:nvSpPr>
        <p:spPr bwMode="auto">
          <a:xfrm>
            <a:off x="5815013" y="2312988"/>
            <a:ext cx="719137" cy="254000"/>
          </a:xfrm>
          <a:prstGeom prst="leftArrow">
            <a:avLst>
              <a:gd name="adj1" fmla="val 50000"/>
              <a:gd name="adj2" fmla="val 70781"/>
            </a:avLst>
          </a:prstGeom>
          <a:solidFill>
            <a:schemeClr val="tx1"/>
          </a:solidFill>
          <a:ln w="9525">
            <a:solidFill>
              <a:schemeClr val="tx1"/>
            </a:solidFill>
            <a:miter lim="800000"/>
            <a:headEnd/>
            <a:tailEnd/>
          </a:ln>
        </p:spPr>
        <p:txBody>
          <a:bodyPr wrap="none" anchor="ctr"/>
          <a:lstStyle/>
          <a:p>
            <a:endParaRPr lang="en-US"/>
          </a:p>
        </p:txBody>
      </p:sp>
      <p:sp>
        <p:nvSpPr>
          <p:cNvPr id="13348" name="AutoShape 42"/>
          <p:cNvSpPr>
            <a:spLocks noChangeArrowheads="1"/>
          </p:cNvSpPr>
          <p:nvPr/>
        </p:nvSpPr>
        <p:spPr bwMode="auto">
          <a:xfrm rot="3265060">
            <a:off x="6017419" y="3005932"/>
            <a:ext cx="719137" cy="254000"/>
          </a:xfrm>
          <a:prstGeom prst="leftArrow">
            <a:avLst>
              <a:gd name="adj1" fmla="val 50000"/>
              <a:gd name="adj2" fmla="val 70781"/>
            </a:avLst>
          </a:prstGeom>
          <a:solidFill>
            <a:schemeClr val="tx1"/>
          </a:solidFill>
          <a:ln w="9525">
            <a:solidFill>
              <a:schemeClr val="tx1"/>
            </a:solidFill>
            <a:miter lim="800000"/>
            <a:headEnd/>
            <a:tailEnd/>
          </a:ln>
        </p:spPr>
        <p:txBody>
          <a:bodyPr wrap="none" anchor="ctr"/>
          <a:lstStyle/>
          <a:p>
            <a:endParaRPr lang="en-US"/>
          </a:p>
        </p:txBody>
      </p:sp>
      <p:sp>
        <p:nvSpPr>
          <p:cNvPr id="13349" name="Rectangle 43"/>
          <p:cNvSpPr>
            <a:spLocks noChangeArrowheads="1"/>
          </p:cNvSpPr>
          <p:nvPr/>
        </p:nvSpPr>
        <p:spPr bwMode="auto">
          <a:xfrm>
            <a:off x="4829175" y="2176463"/>
            <a:ext cx="2014538"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50" name="Freeform 45"/>
          <p:cNvSpPr>
            <a:spLocks/>
          </p:cNvSpPr>
          <p:nvPr/>
        </p:nvSpPr>
        <p:spPr bwMode="auto">
          <a:xfrm>
            <a:off x="4827588" y="7802563"/>
            <a:ext cx="481012" cy="804862"/>
          </a:xfrm>
          <a:custGeom>
            <a:avLst/>
            <a:gdLst>
              <a:gd name="T0" fmla="*/ 2147483647 w 1021"/>
              <a:gd name="T1" fmla="*/ 1765279398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1" name="Line 46"/>
          <p:cNvSpPr>
            <a:spLocks noChangeShapeType="1"/>
          </p:cNvSpPr>
          <p:nvPr/>
        </p:nvSpPr>
        <p:spPr bwMode="auto">
          <a:xfrm>
            <a:off x="5832475" y="7781925"/>
            <a:ext cx="0" cy="139065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52" name="Text Box 47"/>
          <p:cNvSpPr txBox="1">
            <a:spLocks noChangeArrowheads="1"/>
          </p:cNvSpPr>
          <p:nvPr/>
        </p:nvSpPr>
        <p:spPr bwMode="auto">
          <a:xfrm>
            <a:off x="4960938" y="782002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grpSp>
        <p:nvGrpSpPr>
          <p:cNvPr id="13353" name="Group 48"/>
          <p:cNvGrpSpPr>
            <a:grpSpLocks/>
          </p:cNvGrpSpPr>
          <p:nvPr/>
        </p:nvGrpSpPr>
        <p:grpSpPr bwMode="auto">
          <a:xfrm>
            <a:off x="4827588" y="7785100"/>
            <a:ext cx="2138362" cy="1433513"/>
            <a:chOff x="3205" y="5099"/>
            <a:chExt cx="1347" cy="903"/>
          </a:xfrm>
        </p:grpSpPr>
        <p:sp>
          <p:nvSpPr>
            <p:cNvPr id="13414" name="Freeform 49"/>
            <p:cNvSpPr>
              <a:spLocks/>
            </p:cNvSpPr>
            <p:nvPr/>
          </p:nvSpPr>
          <p:spPr bwMode="auto">
            <a:xfrm>
              <a:off x="4207" y="5629"/>
              <a:ext cx="267" cy="350"/>
            </a:xfrm>
            <a:custGeom>
              <a:avLst/>
              <a:gdLst>
                <a:gd name="T0" fmla="*/ 23 w 901"/>
                <a:gd name="T1" fmla="*/ 0 h 1321"/>
                <a:gd name="T2" fmla="*/ 23 w 901"/>
                <a:gd name="T3" fmla="*/ 0 h 1321"/>
                <a:gd name="T4" fmla="*/ 22 w 901"/>
                <a:gd name="T5" fmla="*/ 1 h 1321"/>
                <a:gd name="T6" fmla="*/ 22 w 901"/>
                <a:gd name="T7" fmla="*/ 1 h 1321"/>
                <a:gd name="T8" fmla="*/ 21 w 901"/>
                <a:gd name="T9" fmla="*/ 1 h 1321"/>
                <a:gd name="T10" fmla="*/ 20 w 901"/>
                <a:gd name="T11" fmla="*/ 1 h 1321"/>
                <a:gd name="T12" fmla="*/ 20 w 901"/>
                <a:gd name="T13" fmla="*/ 2 h 1321"/>
                <a:gd name="T14" fmla="*/ 19 w 901"/>
                <a:gd name="T15" fmla="*/ 2 h 1321"/>
                <a:gd name="T16" fmla="*/ 19 w 901"/>
                <a:gd name="T17" fmla="*/ 2 h 1321"/>
                <a:gd name="T18" fmla="*/ 18 w 901"/>
                <a:gd name="T19" fmla="*/ 2 h 1321"/>
                <a:gd name="T20" fmla="*/ 18 w 901"/>
                <a:gd name="T21" fmla="*/ 3 h 1321"/>
                <a:gd name="T22" fmla="*/ 17 w 901"/>
                <a:gd name="T23" fmla="*/ 3 h 1321"/>
                <a:gd name="T24" fmla="*/ 17 w 901"/>
                <a:gd name="T25" fmla="*/ 4 h 1321"/>
                <a:gd name="T26" fmla="*/ 16 w 901"/>
                <a:gd name="T27" fmla="*/ 4 h 1321"/>
                <a:gd name="T28" fmla="*/ 16 w 901"/>
                <a:gd name="T29" fmla="*/ 5 h 1321"/>
                <a:gd name="T30" fmla="*/ 15 w 901"/>
                <a:gd name="T31" fmla="*/ 5 h 1321"/>
                <a:gd name="T32" fmla="*/ 15 w 901"/>
                <a:gd name="T33" fmla="*/ 5 h 1321"/>
                <a:gd name="T34" fmla="*/ 15 w 901"/>
                <a:gd name="T35" fmla="*/ 5 h 1321"/>
                <a:gd name="T36" fmla="*/ 14 w 901"/>
                <a:gd name="T37" fmla="*/ 6 h 1321"/>
                <a:gd name="T38" fmla="*/ 13 w 901"/>
                <a:gd name="T39" fmla="*/ 6 h 1321"/>
                <a:gd name="T40" fmla="*/ 13 w 901"/>
                <a:gd name="T41" fmla="*/ 7 h 1321"/>
                <a:gd name="T42" fmla="*/ 12 w 901"/>
                <a:gd name="T43" fmla="*/ 7 h 1321"/>
                <a:gd name="T44" fmla="*/ 12 w 901"/>
                <a:gd name="T45" fmla="*/ 7 h 1321"/>
                <a:gd name="T46" fmla="*/ 11 w 901"/>
                <a:gd name="T47" fmla="*/ 8 h 1321"/>
                <a:gd name="T48" fmla="*/ 11 w 901"/>
                <a:gd name="T49" fmla="*/ 8 h 1321"/>
                <a:gd name="T50" fmla="*/ 10 w 901"/>
                <a:gd name="T51" fmla="*/ 9 h 1321"/>
                <a:gd name="T52" fmla="*/ 10 w 901"/>
                <a:gd name="T53" fmla="*/ 9 h 1321"/>
                <a:gd name="T54" fmla="*/ 9 w 901"/>
                <a:gd name="T55" fmla="*/ 10 h 1321"/>
                <a:gd name="T56" fmla="*/ 9 w 901"/>
                <a:gd name="T57" fmla="*/ 10 h 1321"/>
                <a:gd name="T58" fmla="*/ 8 w 901"/>
                <a:gd name="T59" fmla="*/ 10 h 1321"/>
                <a:gd name="T60" fmla="*/ 8 w 901"/>
                <a:gd name="T61" fmla="*/ 11 h 1321"/>
                <a:gd name="T62" fmla="*/ 7 w 901"/>
                <a:gd name="T63" fmla="*/ 12 h 1321"/>
                <a:gd name="T64" fmla="*/ 7 w 901"/>
                <a:gd name="T65" fmla="*/ 12 h 1321"/>
                <a:gd name="T66" fmla="*/ 7 w 901"/>
                <a:gd name="T67" fmla="*/ 13 h 1321"/>
                <a:gd name="T68" fmla="*/ 6 w 901"/>
                <a:gd name="T69" fmla="*/ 13 h 1321"/>
                <a:gd name="T70" fmla="*/ 6 w 901"/>
                <a:gd name="T71" fmla="*/ 14 h 1321"/>
                <a:gd name="T72" fmla="*/ 6 w 901"/>
                <a:gd name="T73" fmla="*/ 14 h 1321"/>
                <a:gd name="T74" fmla="*/ 5 w 901"/>
                <a:gd name="T75" fmla="*/ 15 h 1321"/>
                <a:gd name="T76" fmla="*/ 5 w 901"/>
                <a:gd name="T77" fmla="*/ 15 h 1321"/>
                <a:gd name="T78" fmla="*/ 5 w 901"/>
                <a:gd name="T79" fmla="*/ 15 h 1321"/>
                <a:gd name="T80" fmla="*/ 4 w 901"/>
                <a:gd name="T81" fmla="*/ 16 h 1321"/>
                <a:gd name="T82" fmla="*/ 4 w 901"/>
                <a:gd name="T83" fmla="*/ 16 h 1321"/>
                <a:gd name="T84" fmla="*/ 4 w 901"/>
                <a:gd name="T85" fmla="*/ 17 h 1321"/>
                <a:gd name="T86" fmla="*/ 4 w 901"/>
                <a:gd name="T87" fmla="*/ 17 h 1321"/>
                <a:gd name="T88" fmla="*/ 3 w 901"/>
                <a:gd name="T89" fmla="*/ 18 h 1321"/>
                <a:gd name="T90" fmla="*/ 3 w 901"/>
                <a:gd name="T91" fmla="*/ 18 h 1321"/>
                <a:gd name="T92" fmla="*/ 3 w 901"/>
                <a:gd name="T93" fmla="*/ 19 h 1321"/>
                <a:gd name="T94" fmla="*/ 2 w 901"/>
                <a:gd name="T95" fmla="*/ 19 h 1321"/>
                <a:gd name="T96" fmla="*/ 2 w 901"/>
                <a:gd name="T97" fmla="*/ 19 h 1321"/>
                <a:gd name="T98" fmla="*/ 2 w 901"/>
                <a:gd name="T99" fmla="*/ 20 h 1321"/>
                <a:gd name="T100" fmla="*/ 2 w 901"/>
                <a:gd name="T101" fmla="*/ 20 h 1321"/>
                <a:gd name="T102" fmla="*/ 1 w 901"/>
                <a:gd name="T103" fmla="*/ 21 h 1321"/>
                <a:gd name="T104" fmla="*/ 1 w 901"/>
                <a:gd name="T105" fmla="*/ 21 h 1321"/>
                <a:gd name="T106" fmla="*/ 1 w 901"/>
                <a:gd name="T107" fmla="*/ 22 h 1321"/>
                <a:gd name="T108" fmla="*/ 1 w 901"/>
                <a:gd name="T109" fmla="*/ 22 h 1321"/>
                <a:gd name="T110" fmla="*/ 1 w 901"/>
                <a:gd name="T111" fmla="*/ 23 h 1321"/>
                <a:gd name="T112" fmla="*/ 1 w 901"/>
                <a:gd name="T113" fmla="*/ 23 h 1321"/>
                <a:gd name="T114" fmla="*/ 0 w 901"/>
                <a:gd name="T115" fmla="*/ 23 h 1321"/>
                <a:gd name="T116" fmla="*/ 0 w 901"/>
                <a:gd name="T117" fmla="*/ 24 h 1321"/>
                <a:gd name="T118" fmla="*/ 0 w 901"/>
                <a:gd name="T119" fmla="*/ 25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15" name="Rectangle 50"/>
            <p:cNvSpPr>
              <a:spLocks noChangeArrowheads="1"/>
            </p:cNvSpPr>
            <p:nvPr/>
          </p:nvSpPr>
          <p:spPr bwMode="auto">
            <a:xfrm>
              <a:off x="3205" y="5099"/>
              <a:ext cx="1269" cy="8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416" name="Freeform 51"/>
            <p:cNvSpPr>
              <a:spLocks/>
            </p:cNvSpPr>
            <p:nvPr/>
          </p:nvSpPr>
          <p:spPr bwMode="auto">
            <a:xfrm>
              <a:off x="3568" y="5246"/>
              <a:ext cx="764" cy="486"/>
            </a:xfrm>
            <a:custGeom>
              <a:avLst/>
              <a:gdLst>
                <a:gd name="T0" fmla="*/ 66 w 2581"/>
                <a:gd name="T1" fmla="*/ 34 h 1837"/>
                <a:gd name="T2" fmla="*/ 65 w 2581"/>
                <a:gd name="T3" fmla="*/ 33 h 1837"/>
                <a:gd name="T4" fmla="*/ 63 w 2581"/>
                <a:gd name="T5" fmla="*/ 33 h 1837"/>
                <a:gd name="T6" fmla="*/ 62 w 2581"/>
                <a:gd name="T7" fmla="*/ 33 h 1837"/>
                <a:gd name="T8" fmla="*/ 61 w 2581"/>
                <a:gd name="T9" fmla="*/ 32 h 1837"/>
                <a:gd name="T10" fmla="*/ 59 w 2581"/>
                <a:gd name="T11" fmla="*/ 31 h 1837"/>
                <a:gd name="T12" fmla="*/ 58 w 2581"/>
                <a:gd name="T13" fmla="*/ 31 h 1837"/>
                <a:gd name="T14" fmla="*/ 57 w 2581"/>
                <a:gd name="T15" fmla="*/ 30 h 1837"/>
                <a:gd name="T16" fmla="*/ 55 w 2581"/>
                <a:gd name="T17" fmla="*/ 30 h 1837"/>
                <a:gd name="T18" fmla="*/ 54 w 2581"/>
                <a:gd name="T19" fmla="*/ 29 h 1837"/>
                <a:gd name="T20" fmla="*/ 52 w 2581"/>
                <a:gd name="T21" fmla="*/ 29 h 1837"/>
                <a:gd name="T22" fmla="*/ 51 w 2581"/>
                <a:gd name="T23" fmla="*/ 28 h 1837"/>
                <a:gd name="T24" fmla="*/ 50 w 2581"/>
                <a:gd name="T25" fmla="*/ 28 h 1837"/>
                <a:gd name="T26" fmla="*/ 49 w 2581"/>
                <a:gd name="T27" fmla="*/ 27 h 1837"/>
                <a:gd name="T28" fmla="*/ 47 w 2581"/>
                <a:gd name="T29" fmla="*/ 26 h 1837"/>
                <a:gd name="T30" fmla="*/ 46 w 2581"/>
                <a:gd name="T31" fmla="*/ 26 h 1837"/>
                <a:gd name="T32" fmla="*/ 45 w 2581"/>
                <a:gd name="T33" fmla="*/ 25 h 1837"/>
                <a:gd name="T34" fmla="*/ 44 w 2581"/>
                <a:gd name="T35" fmla="*/ 25 h 1837"/>
                <a:gd name="T36" fmla="*/ 42 w 2581"/>
                <a:gd name="T37" fmla="*/ 24 h 1837"/>
                <a:gd name="T38" fmla="*/ 40 w 2581"/>
                <a:gd name="T39" fmla="*/ 23 h 1837"/>
                <a:gd name="T40" fmla="*/ 39 w 2581"/>
                <a:gd name="T41" fmla="*/ 22 h 1837"/>
                <a:gd name="T42" fmla="*/ 38 w 2581"/>
                <a:gd name="T43" fmla="*/ 22 h 1837"/>
                <a:gd name="T44" fmla="*/ 36 w 2581"/>
                <a:gd name="T45" fmla="*/ 21 h 1837"/>
                <a:gd name="T46" fmla="*/ 35 w 2581"/>
                <a:gd name="T47" fmla="*/ 20 h 1837"/>
                <a:gd name="T48" fmla="*/ 35 w 2581"/>
                <a:gd name="T49" fmla="*/ 19 h 1837"/>
                <a:gd name="T50" fmla="*/ 34 w 2581"/>
                <a:gd name="T51" fmla="*/ 18 h 1837"/>
                <a:gd name="T52" fmla="*/ 32 w 2581"/>
                <a:gd name="T53" fmla="*/ 17 h 1837"/>
                <a:gd name="T54" fmla="*/ 30 w 2581"/>
                <a:gd name="T55" fmla="*/ 16 h 1837"/>
                <a:gd name="T56" fmla="*/ 29 w 2581"/>
                <a:gd name="T57" fmla="*/ 15 h 1837"/>
                <a:gd name="T58" fmla="*/ 28 w 2581"/>
                <a:gd name="T59" fmla="*/ 14 h 1837"/>
                <a:gd name="T60" fmla="*/ 28 w 2581"/>
                <a:gd name="T61" fmla="*/ 13 h 1837"/>
                <a:gd name="T62" fmla="*/ 26 w 2581"/>
                <a:gd name="T63" fmla="*/ 13 h 1837"/>
                <a:gd name="T64" fmla="*/ 25 w 2581"/>
                <a:gd name="T65" fmla="*/ 12 h 1837"/>
                <a:gd name="T66" fmla="*/ 24 w 2581"/>
                <a:gd name="T67" fmla="*/ 11 h 1837"/>
                <a:gd name="T68" fmla="*/ 23 w 2581"/>
                <a:gd name="T69" fmla="*/ 10 h 1837"/>
                <a:gd name="T70" fmla="*/ 23 w 2581"/>
                <a:gd name="T71" fmla="*/ 10 h 1837"/>
                <a:gd name="T72" fmla="*/ 22 w 2581"/>
                <a:gd name="T73" fmla="*/ 8 h 1837"/>
                <a:gd name="T74" fmla="*/ 21 w 2581"/>
                <a:gd name="T75" fmla="*/ 8 h 1837"/>
                <a:gd name="T76" fmla="*/ 20 w 2581"/>
                <a:gd name="T77" fmla="*/ 7 h 1837"/>
                <a:gd name="T78" fmla="*/ 20 w 2581"/>
                <a:gd name="T79" fmla="*/ 6 h 1837"/>
                <a:gd name="T80" fmla="*/ 18 w 2581"/>
                <a:gd name="T81" fmla="*/ 5 h 1837"/>
                <a:gd name="T82" fmla="*/ 17 w 2581"/>
                <a:gd name="T83" fmla="*/ 4 h 1837"/>
                <a:gd name="T84" fmla="*/ 16 w 2581"/>
                <a:gd name="T85" fmla="*/ 3 h 1837"/>
                <a:gd name="T86" fmla="*/ 15 w 2581"/>
                <a:gd name="T87" fmla="*/ 3 h 1837"/>
                <a:gd name="T88" fmla="*/ 14 w 2581"/>
                <a:gd name="T89" fmla="*/ 2 h 1837"/>
                <a:gd name="T90" fmla="*/ 13 w 2581"/>
                <a:gd name="T91" fmla="*/ 1 h 1837"/>
                <a:gd name="T92" fmla="*/ 12 w 2581"/>
                <a:gd name="T93" fmla="*/ 1 h 1837"/>
                <a:gd name="T94" fmla="*/ 10 w 2581"/>
                <a:gd name="T95" fmla="*/ 1 h 1837"/>
                <a:gd name="T96" fmla="*/ 8 w 2581"/>
                <a:gd name="T97" fmla="*/ 1 h 1837"/>
                <a:gd name="T98" fmla="*/ 7 w 2581"/>
                <a:gd name="T99" fmla="*/ 0 h 1837"/>
                <a:gd name="T100" fmla="*/ 6 w 2581"/>
                <a:gd name="T101" fmla="*/ 0 h 1837"/>
                <a:gd name="T102" fmla="*/ 4 w 2581"/>
                <a:gd name="T103" fmla="*/ 0 h 1837"/>
                <a:gd name="T104" fmla="*/ 3 w 2581"/>
                <a:gd name="T105" fmla="*/ 0 h 1837"/>
                <a:gd name="T106" fmla="*/ 2 w 2581"/>
                <a:gd name="T107" fmla="*/ 1 h 1837"/>
                <a:gd name="T108" fmla="*/ 1 w 2581"/>
                <a:gd name="T109" fmla="*/ 1 h 1837"/>
                <a:gd name="T110" fmla="*/ 0 w 2581"/>
                <a:gd name="T111" fmla="*/ 2 h 1837"/>
                <a:gd name="T112" fmla="*/ 0 w 2581"/>
                <a:gd name="T113" fmla="*/ 3 h 1837"/>
                <a:gd name="T114" fmla="*/ 0 w 2581"/>
                <a:gd name="T115" fmla="*/ 4 h 1837"/>
                <a:gd name="T116" fmla="*/ 1 w 2581"/>
                <a:gd name="T117" fmla="*/ 4 h 1837"/>
                <a:gd name="T118" fmla="*/ 2 w 2581"/>
                <a:gd name="T119" fmla="*/ 5 h 1837"/>
                <a:gd name="T120" fmla="*/ 4 w 2581"/>
                <a:gd name="T121" fmla="*/ 6 h 1837"/>
                <a:gd name="T122" fmla="*/ 5 w 2581"/>
                <a:gd name="T123" fmla="*/ 6 h 1837"/>
                <a:gd name="T124" fmla="*/ 6 w 2581"/>
                <a:gd name="T125" fmla="*/ 6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17" name="Line 52"/>
            <p:cNvSpPr>
              <a:spLocks noChangeShapeType="1"/>
            </p:cNvSpPr>
            <p:nvPr/>
          </p:nvSpPr>
          <p:spPr bwMode="auto">
            <a:xfrm>
              <a:off x="3207" y="5532"/>
              <a:ext cx="1262"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18" name="Freeform 53"/>
            <p:cNvSpPr>
              <a:spLocks/>
            </p:cNvSpPr>
            <p:nvPr/>
          </p:nvSpPr>
          <p:spPr bwMode="auto">
            <a:xfrm>
              <a:off x="3292" y="5729"/>
              <a:ext cx="352" cy="248"/>
            </a:xfrm>
            <a:custGeom>
              <a:avLst/>
              <a:gdLst>
                <a:gd name="T0" fmla="*/ 7 w 1189"/>
                <a:gd name="T1" fmla="*/ 16 h 937"/>
                <a:gd name="T2" fmla="*/ 7 w 1189"/>
                <a:gd name="T3" fmla="*/ 15 h 937"/>
                <a:gd name="T4" fmla="*/ 7 w 1189"/>
                <a:gd name="T5" fmla="*/ 14 h 937"/>
                <a:gd name="T6" fmla="*/ 6 w 1189"/>
                <a:gd name="T7" fmla="*/ 12 h 937"/>
                <a:gd name="T8" fmla="*/ 5 w 1189"/>
                <a:gd name="T9" fmla="*/ 11 h 937"/>
                <a:gd name="T10" fmla="*/ 4 w 1189"/>
                <a:gd name="T11" fmla="*/ 10 h 937"/>
                <a:gd name="T12" fmla="*/ 4 w 1189"/>
                <a:gd name="T13" fmla="*/ 9 h 937"/>
                <a:gd name="T14" fmla="*/ 2 w 1189"/>
                <a:gd name="T15" fmla="*/ 7 h 937"/>
                <a:gd name="T16" fmla="*/ 1 w 1189"/>
                <a:gd name="T17" fmla="*/ 6 h 937"/>
                <a:gd name="T18" fmla="*/ 0 w 1189"/>
                <a:gd name="T19" fmla="*/ 4 h 937"/>
                <a:gd name="T20" fmla="*/ 0 w 1189"/>
                <a:gd name="T21" fmla="*/ 3 h 937"/>
                <a:gd name="T22" fmla="*/ 1 w 1189"/>
                <a:gd name="T23" fmla="*/ 2 h 937"/>
                <a:gd name="T24" fmla="*/ 2 w 1189"/>
                <a:gd name="T25" fmla="*/ 1 h 937"/>
                <a:gd name="T26" fmla="*/ 4 w 1189"/>
                <a:gd name="T27" fmla="*/ 0 h 937"/>
                <a:gd name="T28" fmla="*/ 6 w 1189"/>
                <a:gd name="T29" fmla="*/ 1 h 937"/>
                <a:gd name="T30" fmla="*/ 8 w 1189"/>
                <a:gd name="T31" fmla="*/ 1 h 937"/>
                <a:gd name="T32" fmla="*/ 9 w 1189"/>
                <a:gd name="T33" fmla="*/ 2 h 937"/>
                <a:gd name="T34" fmla="*/ 10 w 1189"/>
                <a:gd name="T35" fmla="*/ 4 h 937"/>
                <a:gd name="T36" fmla="*/ 11 w 1189"/>
                <a:gd name="T37" fmla="*/ 5 h 937"/>
                <a:gd name="T38" fmla="*/ 11 w 1189"/>
                <a:gd name="T39" fmla="*/ 6 h 937"/>
                <a:gd name="T40" fmla="*/ 12 w 1189"/>
                <a:gd name="T41" fmla="*/ 8 h 937"/>
                <a:gd name="T42" fmla="*/ 12 w 1189"/>
                <a:gd name="T43" fmla="*/ 9 h 937"/>
                <a:gd name="T44" fmla="*/ 12 w 1189"/>
                <a:gd name="T45" fmla="*/ 10 h 937"/>
                <a:gd name="T46" fmla="*/ 13 w 1189"/>
                <a:gd name="T47" fmla="*/ 12 h 937"/>
                <a:gd name="T48" fmla="*/ 16 w 1189"/>
                <a:gd name="T49" fmla="*/ 12 h 937"/>
                <a:gd name="T50" fmla="*/ 17 w 1189"/>
                <a:gd name="T51" fmla="*/ 13 h 937"/>
                <a:gd name="T52" fmla="*/ 19 w 1189"/>
                <a:gd name="T53" fmla="*/ 12 h 937"/>
                <a:gd name="T54" fmla="*/ 21 w 1189"/>
                <a:gd name="T55" fmla="*/ 11 h 937"/>
                <a:gd name="T56" fmla="*/ 22 w 1189"/>
                <a:gd name="T57" fmla="*/ 9 h 937"/>
                <a:gd name="T58" fmla="*/ 22 w 1189"/>
                <a:gd name="T59" fmla="*/ 8 h 937"/>
                <a:gd name="T60" fmla="*/ 23 w 1189"/>
                <a:gd name="T61" fmla="*/ 7 h 937"/>
                <a:gd name="T62" fmla="*/ 24 w 1189"/>
                <a:gd name="T63" fmla="*/ 5 h 937"/>
                <a:gd name="T64" fmla="*/ 25 w 1189"/>
                <a:gd name="T65" fmla="*/ 5 h 937"/>
                <a:gd name="T66" fmla="*/ 28 w 1189"/>
                <a:gd name="T67" fmla="*/ 4 h 937"/>
                <a:gd name="T68" fmla="*/ 29 w 1189"/>
                <a:gd name="T69" fmla="*/ 5 h 937"/>
                <a:gd name="T70" fmla="*/ 30 w 1189"/>
                <a:gd name="T71" fmla="*/ 6 h 937"/>
                <a:gd name="T72" fmla="*/ 31 w 1189"/>
                <a:gd name="T73" fmla="*/ 7 h 937"/>
                <a:gd name="T74" fmla="*/ 30 w 1189"/>
                <a:gd name="T75" fmla="*/ 9 h 937"/>
                <a:gd name="T76" fmla="*/ 29 w 1189"/>
                <a:gd name="T77" fmla="*/ 10 h 937"/>
                <a:gd name="T78" fmla="*/ 28 w 1189"/>
                <a:gd name="T79" fmla="*/ 11 h 937"/>
                <a:gd name="T80" fmla="*/ 26 w 1189"/>
                <a:gd name="T81" fmla="*/ 12 h 937"/>
                <a:gd name="T82" fmla="*/ 25 w 1189"/>
                <a:gd name="T83" fmla="*/ 14 h 937"/>
                <a:gd name="T84" fmla="*/ 24 w 1189"/>
                <a:gd name="T85" fmla="*/ 15 h 937"/>
                <a:gd name="T86" fmla="*/ 23 w 1189"/>
                <a:gd name="T87" fmla="*/ 16 h 9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89"/>
                <a:gd name="T133" fmla="*/ 0 h 937"/>
                <a:gd name="T134" fmla="*/ 1189 w 1189"/>
                <a:gd name="T135" fmla="*/ 937 h 9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89" h="937">
                  <a:moveTo>
                    <a:pt x="300" y="936"/>
                  </a:moveTo>
                  <a:lnTo>
                    <a:pt x="288" y="912"/>
                  </a:lnTo>
                  <a:lnTo>
                    <a:pt x="276" y="888"/>
                  </a:lnTo>
                  <a:lnTo>
                    <a:pt x="276" y="864"/>
                  </a:lnTo>
                  <a:lnTo>
                    <a:pt x="276" y="840"/>
                  </a:lnTo>
                  <a:lnTo>
                    <a:pt x="276" y="816"/>
                  </a:lnTo>
                  <a:lnTo>
                    <a:pt x="276" y="792"/>
                  </a:lnTo>
                  <a:lnTo>
                    <a:pt x="264" y="768"/>
                  </a:lnTo>
                  <a:lnTo>
                    <a:pt x="264" y="744"/>
                  </a:lnTo>
                  <a:lnTo>
                    <a:pt x="252" y="720"/>
                  </a:lnTo>
                  <a:lnTo>
                    <a:pt x="252" y="696"/>
                  </a:lnTo>
                  <a:lnTo>
                    <a:pt x="240" y="672"/>
                  </a:lnTo>
                  <a:lnTo>
                    <a:pt x="216" y="660"/>
                  </a:lnTo>
                  <a:lnTo>
                    <a:pt x="216" y="636"/>
                  </a:lnTo>
                  <a:lnTo>
                    <a:pt x="204" y="612"/>
                  </a:lnTo>
                  <a:lnTo>
                    <a:pt x="192" y="588"/>
                  </a:lnTo>
                  <a:lnTo>
                    <a:pt x="180" y="564"/>
                  </a:lnTo>
                  <a:lnTo>
                    <a:pt x="168" y="540"/>
                  </a:lnTo>
                  <a:lnTo>
                    <a:pt x="156" y="516"/>
                  </a:lnTo>
                  <a:lnTo>
                    <a:pt x="144" y="492"/>
                  </a:lnTo>
                  <a:lnTo>
                    <a:pt x="132" y="468"/>
                  </a:lnTo>
                  <a:lnTo>
                    <a:pt x="120" y="432"/>
                  </a:lnTo>
                  <a:lnTo>
                    <a:pt x="96" y="408"/>
                  </a:lnTo>
                  <a:lnTo>
                    <a:pt x="84" y="384"/>
                  </a:lnTo>
                  <a:lnTo>
                    <a:pt x="60" y="360"/>
                  </a:lnTo>
                  <a:lnTo>
                    <a:pt x="48" y="336"/>
                  </a:lnTo>
                  <a:lnTo>
                    <a:pt x="24" y="312"/>
                  </a:lnTo>
                  <a:lnTo>
                    <a:pt x="12" y="288"/>
                  </a:lnTo>
                  <a:lnTo>
                    <a:pt x="0" y="264"/>
                  </a:lnTo>
                  <a:lnTo>
                    <a:pt x="0" y="240"/>
                  </a:lnTo>
                  <a:lnTo>
                    <a:pt x="0" y="216"/>
                  </a:lnTo>
                  <a:lnTo>
                    <a:pt x="0" y="192"/>
                  </a:lnTo>
                  <a:lnTo>
                    <a:pt x="0" y="168"/>
                  </a:lnTo>
                  <a:lnTo>
                    <a:pt x="0" y="144"/>
                  </a:lnTo>
                  <a:lnTo>
                    <a:pt x="12" y="120"/>
                  </a:lnTo>
                  <a:lnTo>
                    <a:pt x="24" y="96"/>
                  </a:lnTo>
                  <a:lnTo>
                    <a:pt x="36" y="72"/>
                  </a:lnTo>
                  <a:lnTo>
                    <a:pt x="60" y="48"/>
                  </a:lnTo>
                  <a:lnTo>
                    <a:pt x="84" y="36"/>
                  </a:lnTo>
                  <a:lnTo>
                    <a:pt x="96" y="12"/>
                  </a:lnTo>
                  <a:lnTo>
                    <a:pt x="120" y="12"/>
                  </a:lnTo>
                  <a:lnTo>
                    <a:pt x="144" y="12"/>
                  </a:lnTo>
                  <a:lnTo>
                    <a:pt x="168" y="0"/>
                  </a:lnTo>
                  <a:lnTo>
                    <a:pt x="192" y="12"/>
                  </a:lnTo>
                  <a:lnTo>
                    <a:pt x="228" y="24"/>
                  </a:lnTo>
                  <a:lnTo>
                    <a:pt x="252" y="24"/>
                  </a:lnTo>
                  <a:lnTo>
                    <a:pt x="276" y="48"/>
                  </a:lnTo>
                  <a:lnTo>
                    <a:pt x="300" y="60"/>
                  </a:lnTo>
                  <a:lnTo>
                    <a:pt x="324" y="84"/>
                  </a:lnTo>
                  <a:lnTo>
                    <a:pt x="336" y="108"/>
                  </a:lnTo>
                  <a:lnTo>
                    <a:pt x="348" y="132"/>
                  </a:lnTo>
                  <a:lnTo>
                    <a:pt x="360" y="156"/>
                  </a:lnTo>
                  <a:lnTo>
                    <a:pt x="372" y="180"/>
                  </a:lnTo>
                  <a:lnTo>
                    <a:pt x="384" y="204"/>
                  </a:lnTo>
                  <a:lnTo>
                    <a:pt x="384" y="228"/>
                  </a:lnTo>
                  <a:lnTo>
                    <a:pt x="396" y="252"/>
                  </a:lnTo>
                  <a:lnTo>
                    <a:pt x="408" y="276"/>
                  </a:lnTo>
                  <a:lnTo>
                    <a:pt x="408" y="300"/>
                  </a:lnTo>
                  <a:lnTo>
                    <a:pt x="420" y="324"/>
                  </a:lnTo>
                  <a:lnTo>
                    <a:pt x="432" y="348"/>
                  </a:lnTo>
                  <a:lnTo>
                    <a:pt x="432" y="372"/>
                  </a:lnTo>
                  <a:lnTo>
                    <a:pt x="432" y="396"/>
                  </a:lnTo>
                  <a:lnTo>
                    <a:pt x="444" y="420"/>
                  </a:lnTo>
                  <a:lnTo>
                    <a:pt x="444" y="444"/>
                  </a:lnTo>
                  <a:lnTo>
                    <a:pt x="444" y="468"/>
                  </a:lnTo>
                  <a:lnTo>
                    <a:pt x="456" y="492"/>
                  </a:lnTo>
                  <a:lnTo>
                    <a:pt x="456" y="516"/>
                  </a:lnTo>
                  <a:lnTo>
                    <a:pt x="468" y="540"/>
                  </a:lnTo>
                  <a:lnTo>
                    <a:pt x="480" y="564"/>
                  </a:lnTo>
                  <a:lnTo>
                    <a:pt x="480" y="588"/>
                  </a:lnTo>
                  <a:lnTo>
                    <a:pt x="504" y="612"/>
                  </a:lnTo>
                  <a:lnTo>
                    <a:pt x="516" y="636"/>
                  </a:lnTo>
                  <a:lnTo>
                    <a:pt x="540" y="648"/>
                  </a:lnTo>
                  <a:lnTo>
                    <a:pt x="564" y="660"/>
                  </a:lnTo>
                  <a:lnTo>
                    <a:pt x="600" y="672"/>
                  </a:lnTo>
                  <a:lnTo>
                    <a:pt x="624" y="684"/>
                  </a:lnTo>
                  <a:lnTo>
                    <a:pt x="648" y="684"/>
                  </a:lnTo>
                  <a:lnTo>
                    <a:pt x="672" y="684"/>
                  </a:lnTo>
                  <a:lnTo>
                    <a:pt x="696" y="684"/>
                  </a:lnTo>
                  <a:lnTo>
                    <a:pt x="720" y="672"/>
                  </a:lnTo>
                  <a:lnTo>
                    <a:pt x="744" y="660"/>
                  </a:lnTo>
                  <a:lnTo>
                    <a:pt x="768" y="636"/>
                  </a:lnTo>
                  <a:lnTo>
                    <a:pt x="780" y="612"/>
                  </a:lnTo>
                  <a:lnTo>
                    <a:pt x="804" y="588"/>
                  </a:lnTo>
                  <a:lnTo>
                    <a:pt x="804" y="564"/>
                  </a:lnTo>
                  <a:lnTo>
                    <a:pt x="816" y="540"/>
                  </a:lnTo>
                  <a:lnTo>
                    <a:pt x="828" y="504"/>
                  </a:lnTo>
                  <a:lnTo>
                    <a:pt x="828" y="480"/>
                  </a:lnTo>
                  <a:lnTo>
                    <a:pt x="840" y="456"/>
                  </a:lnTo>
                  <a:lnTo>
                    <a:pt x="840" y="432"/>
                  </a:lnTo>
                  <a:lnTo>
                    <a:pt x="852" y="408"/>
                  </a:lnTo>
                  <a:lnTo>
                    <a:pt x="864" y="384"/>
                  </a:lnTo>
                  <a:lnTo>
                    <a:pt x="876" y="360"/>
                  </a:lnTo>
                  <a:lnTo>
                    <a:pt x="900" y="336"/>
                  </a:lnTo>
                  <a:lnTo>
                    <a:pt x="912" y="312"/>
                  </a:lnTo>
                  <a:lnTo>
                    <a:pt x="924" y="288"/>
                  </a:lnTo>
                  <a:lnTo>
                    <a:pt x="948" y="276"/>
                  </a:lnTo>
                  <a:lnTo>
                    <a:pt x="960" y="252"/>
                  </a:lnTo>
                  <a:lnTo>
                    <a:pt x="984" y="252"/>
                  </a:lnTo>
                  <a:lnTo>
                    <a:pt x="1008" y="240"/>
                  </a:lnTo>
                  <a:lnTo>
                    <a:pt x="1032" y="240"/>
                  </a:lnTo>
                  <a:lnTo>
                    <a:pt x="1056" y="240"/>
                  </a:lnTo>
                  <a:lnTo>
                    <a:pt x="1080" y="240"/>
                  </a:lnTo>
                  <a:lnTo>
                    <a:pt x="1104" y="252"/>
                  </a:lnTo>
                  <a:lnTo>
                    <a:pt x="1128" y="264"/>
                  </a:lnTo>
                  <a:lnTo>
                    <a:pt x="1152" y="276"/>
                  </a:lnTo>
                  <a:lnTo>
                    <a:pt x="1164" y="300"/>
                  </a:lnTo>
                  <a:lnTo>
                    <a:pt x="1176" y="324"/>
                  </a:lnTo>
                  <a:lnTo>
                    <a:pt x="1176" y="348"/>
                  </a:lnTo>
                  <a:lnTo>
                    <a:pt x="1188" y="372"/>
                  </a:lnTo>
                  <a:lnTo>
                    <a:pt x="1188" y="396"/>
                  </a:lnTo>
                  <a:lnTo>
                    <a:pt x="1188" y="420"/>
                  </a:lnTo>
                  <a:lnTo>
                    <a:pt x="1176" y="444"/>
                  </a:lnTo>
                  <a:lnTo>
                    <a:pt x="1164" y="468"/>
                  </a:lnTo>
                  <a:lnTo>
                    <a:pt x="1152" y="492"/>
                  </a:lnTo>
                  <a:lnTo>
                    <a:pt x="1140" y="516"/>
                  </a:lnTo>
                  <a:lnTo>
                    <a:pt x="1128" y="540"/>
                  </a:lnTo>
                  <a:lnTo>
                    <a:pt x="1116" y="564"/>
                  </a:lnTo>
                  <a:lnTo>
                    <a:pt x="1092" y="588"/>
                  </a:lnTo>
                  <a:lnTo>
                    <a:pt x="1080" y="612"/>
                  </a:lnTo>
                  <a:lnTo>
                    <a:pt x="1056" y="624"/>
                  </a:lnTo>
                  <a:lnTo>
                    <a:pt x="1044" y="660"/>
                  </a:lnTo>
                  <a:lnTo>
                    <a:pt x="1020" y="672"/>
                  </a:lnTo>
                  <a:lnTo>
                    <a:pt x="1020" y="696"/>
                  </a:lnTo>
                  <a:lnTo>
                    <a:pt x="996" y="720"/>
                  </a:lnTo>
                  <a:lnTo>
                    <a:pt x="984" y="744"/>
                  </a:lnTo>
                  <a:lnTo>
                    <a:pt x="960" y="768"/>
                  </a:lnTo>
                  <a:lnTo>
                    <a:pt x="948" y="792"/>
                  </a:lnTo>
                  <a:lnTo>
                    <a:pt x="936" y="816"/>
                  </a:lnTo>
                  <a:lnTo>
                    <a:pt x="924" y="840"/>
                  </a:lnTo>
                  <a:lnTo>
                    <a:pt x="912" y="864"/>
                  </a:lnTo>
                  <a:lnTo>
                    <a:pt x="900" y="888"/>
                  </a:lnTo>
                  <a:lnTo>
                    <a:pt x="900" y="912"/>
                  </a:lnTo>
                  <a:lnTo>
                    <a:pt x="888" y="936"/>
                  </a:lnTo>
                </a:path>
              </a:pathLst>
            </a:custGeom>
            <a:noFill/>
            <a:ln w="1905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419" name="Text Box 54"/>
            <p:cNvSpPr txBox="1">
              <a:spLocks noChangeArrowheads="1"/>
            </p:cNvSpPr>
            <p:nvPr/>
          </p:nvSpPr>
          <p:spPr bwMode="auto">
            <a:xfrm>
              <a:off x="3839" y="5348"/>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3420" name="Text Box 55"/>
            <p:cNvSpPr txBox="1">
              <a:spLocks noChangeArrowheads="1"/>
            </p:cNvSpPr>
            <p:nvPr/>
          </p:nvSpPr>
          <p:spPr bwMode="auto">
            <a:xfrm>
              <a:off x="4302" y="5750"/>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3421" name="Text Box 56"/>
            <p:cNvSpPr txBox="1">
              <a:spLocks noChangeArrowheads="1"/>
            </p:cNvSpPr>
            <p:nvPr/>
          </p:nvSpPr>
          <p:spPr bwMode="auto">
            <a:xfrm>
              <a:off x="3355" y="5886"/>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RS</a:t>
              </a:r>
            </a:p>
          </p:txBody>
        </p:sp>
        <p:sp>
          <p:nvSpPr>
            <p:cNvPr id="13422" name="AutoShape 57"/>
            <p:cNvSpPr>
              <a:spLocks noChangeArrowheads="1"/>
            </p:cNvSpPr>
            <p:nvPr/>
          </p:nvSpPr>
          <p:spPr bwMode="auto">
            <a:xfrm>
              <a:off x="3643" y="5775"/>
              <a:ext cx="453" cy="160"/>
            </a:xfrm>
            <a:prstGeom prst="leftArrow">
              <a:avLst>
                <a:gd name="adj1" fmla="val 50000"/>
                <a:gd name="adj2" fmla="val 70781"/>
              </a:avLst>
            </a:prstGeom>
            <a:solidFill>
              <a:schemeClr val="tx1"/>
            </a:solidFill>
            <a:ln w="9525">
              <a:solidFill>
                <a:schemeClr val="tx1"/>
              </a:solidFill>
              <a:miter lim="800000"/>
              <a:headEnd/>
              <a:tailEnd/>
            </a:ln>
          </p:spPr>
          <p:txBody>
            <a:bodyPr wrap="none" anchor="ctr"/>
            <a:lstStyle/>
            <a:p>
              <a:endParaRPr lang="en-US"/>
            </a:p>
          </p:txBody>
        </p:sp>
      </p:grpSp>
      <p:sp>
        <p:nvSpPr>
          <p:cNvPr id="13354" name="Oval 59"/>
          <p:cNvSpPr>
            <a:spLocks noChangeArrowheads="1"/>
          </p:cNvSpPr>
          <p:nvPr/>
        </p:nvSpPr>
        <p:spPr bwMode="auto">
          <a:xfrm>
            <a:off x="5245100" y="196532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55" name="Oval 60"/>
          <p:cNvSpPr>
            <a:spLocks noChangeArrowheads="1"/>
          </p:cNvSpPr>
          <p:nvPr/>
        </p:nvSpPr>
        <p:spPr bwMode="auto">
          <a:xfrm>
            <a:off x="5219700" y="1773238"/>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56" name="Freeform 61"/>
          <p:cNvSpPr>
            <a:spLocks/>
          </p:cNvSpPr>
          <p:nvPr/>
        </p:nvSpPr>
        <p:spPr bwMode="auto">
          <a:xfrm>
            <a:off x="4829175" y="804863"/>
            <a:ext cx="481013" cy="804862"/>
          </a:xfrm>
          <a:custGeom>
            <a:avLst/>
            <a:gdLst>
              <a:gd name="T0" fmla="*/ 2147483647 w 1021"/>
              <a:gd name="T1" fmla="*/ 1765279398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7" name="Freeform 62"/>
          <p:cNvSpPr>
            <a:spLocks/>
          </p:cNvSpPr>
          <p:nvPr/>
        </p:nvSpPr>
        <p:spPr bwMode="auto">
          <a:xfrm>
            <a:off x="6419850" y="1628775"/>
            <a:ext cx="423863" cy="555625"/>
          </a:xfrm>
          <a:custGeom>
            <a:avLst/>
            <a:gdLst>
              <a:gd name="T0" fmla="*/ 2147483647 w 901"/>
              <a:gd name="T1" fmla="*/ 0 h 1321"/>
              <a:gd name="T2" fmla="*/ 2147483647 w 901"/>
              <a:gd name="T3" fmla="*/ 892876336 h 1321"/>
              <a:gd name="T4" fmla="*/ 2147483647 w 901"/>
              <a:gd name="T5" fmla="*/ 1785929328 h 1321"/>
              <a:gd name="T6" fmla="*/ 2147483647 w 901"/>
              <a:gd name="T7" fmla="*/ 2147483647 h 1321"/>
              <a:gd name="T8" fmla="*/ 2147483647 w 901"/>
              <a:gd name="T9" fmla="*/ 2147483647 h 1321"/>
              <a:gd name="T10" fmla="*/ 2147483647 w 901"/>
              <a:gd name="T11" fmla="*/ 2147483647 h 1321"/>
              <a:gd name="T12" fmla="*/ 2147483647 w 901"/>
              <a:gd name="T13" fmla="*/ 2147483647 h 1321"/>
              <a:gd name="T14" fmla="*/ 2147483647 w 901"/>
              <a:gd name="T15" fmla="*/ 2147483647 h 1321"/>
              <a:gd name="T16" fmla="*/ 2147483647 w 901"/>
              <a:gd name="T17" fmla="*/ 2147483647 h 1321"/>
              <a:gd name="T18" fmla="*/ 2147483647 w 901"/>
              <a:gd name="T19" fmla="*/ 2147483647 h 1321"/>
              <a:gd name="T20" fmla="*/ 2147483647 w 901"/>
              <a:gd name="T21" fmla="*/ 2147483647 h 1321"/>
              <a:gd name="T22" fmla="*/ 2147483647 w 901"/>
              <a:gd name="T23" fmla="*/ 2147483647 h 1321"/>
              <a:gd name="T24" fmla="*/ 2147483647 w 901"/>
              <a:gd name="T25" fmla="*/ 2147483647 h 1321"/>
              <a:gd name="T26" fmla="*/ 2147483647 w 901"/>
              <a:gd name="T27" fmla="*/ 2147483647 h 1321"/>
              <a:gd name="T28" fmla="*/ 2147483647 w 901"/>
              <a:gd name="T29" fmla="*/ 2147483647 h 1321"/>
              <a:gd name="T30" fmla="*/ 2147483647 w 901"/>
              <a:gd name="T31" fmla="*/ 2147483647 h 1321"/>
              <a:gd name="T32" fmla="*/ 2147483647 w 901"/>
              <a:gd name="T33" fmla="*/ 2147483647 h 1321"/>
              <a:gd name="T34" fmla="*/ 2147483647 w 901"/>
              <a:gd name="T35" fmla="*/ 2147483647 h 1321"/>
              <a:gd name="T36" fmla="*/ 2147483647 w 901"/>
              <a:gd name="T37" fmla="*/ 2147483647 h 1321"/>
              <a:gd name="T38" fmla="*/ 2147483647 w 901"/>
              <a:gd name="T39" fmla="*/ 2147483647 h 1321"/>
              <a:gd name="T40" fmla="*/ 2147483647 w 901"/>
              <a:gd name="T41" fmla="*/ 2147483647 h 1321"/>
              <a:gd name="T42" fmla="*/ 2147483647 w 901"/>
              <a:gd name="T43" fmla="*/ 2147483647 h 1321"/>
              <a:gd name="T44" fmla="*/ 2147483647 w 901"/>
              <a:gd name="T45" fmla="*/ 2147483647 h 1321"/>
              <a:gd name="T46" fmla="*/ 2147483647 w 901"/>
              <a:gd name="T47" fmla="*/ 2147483647 h 1321"/>
              <a:gd name="T48" fmla="*/ 2147483647 w 901"/>
              <a:gd name="T49" fmla="*/ 2147483647 h 1321"/>
              <a:gd name="T50" fmla="*/ 2147483647 w 901"/>
              <a:gd name="T51" fmla="*/ 2147483647 h 1321"/>
              <a:gd name="T52" fmla="*/ 2147483647 w 901"/>
              <a:gd name="T53" fmla="*/ 2147483647 h 1321"/>
              <a:gd name="T54" fmla="*/ 2147483647 w 901"/>
              <a:gd name="T55" fmla="*/ 2147483647 h 1321"/>
              <a:gd name="T56" fmla="*/ 2147483647 w 901"/>
              <a:gd name="T57" fmla="*/ 2147483647 h 1321"/>
              <a:gd name="T58" fmla="*/ 2147483647 w 901"/>
              <a:gd name="T59" fmla="*/ 2147483647 h 1321"/>
              <a:gd name="T60" fmla="*/ 2147483647 w 901"/>
              <a:gd name="T61" fmla="*/ 2147483647 h 1321"/>
              <a:gd name="T62" fmla="*/ 2147483647 w 901"/>
              <a:gd name="T63" fmla="*/ 2147483647 h 1321"/>
              <a:gd name="T64" fmla="*/ 2147483647 w 901"/>
              <a:gd name="T65" fmla="*/ 2147483647 h 1321"/>
              <a:gd name="T66" fmla="*/ 2147483647 w 901"/>
              <a:gd name="T67" fmla="*/ 2147483647 h 1321"/>
              <a:gd name="T68" fmla="*/ 2147483647 w 901"/>
              <a:gd name="T69" fmla="*/ 2147483647 h 1321"/>
              <a:gd name="T70" fmla="*/ 2147483647 w 901"/>
              <a:gd name="T71" fmla="*/ 2147483647 h 1321"/>
              <a:gd name="T72" fmla="*/ 2147483647 w 901"/>
              <a:gd name="T73" fmla="*/ 2147483647 h 1321"/>
              <a:gd name="T74" fmla="*/ 2147483647 w 901"/>
              <a:gd name="T75" fmla="*/ 2147483647 h 1321"/>
              <a:gd name="T76" fmla="*/ 2147483647 w 901"/>
              <a:gd name="T77" fmla="*/ 2147483647 h 1321"/>
              <a:gd name="T78" fmla="*/ 2147483647 w 901"/>
              <a:gd name="T79" fmla="*/ 2147483647 h 1321"/>
              <a:gd name="T80" fmla="*/ 2147483647 w 901"/>
              <a:gd name="T81" fmla="*/ 2147483647 h 1321"/>
              <a:gd name="T82" fmla="*/ 2147483647 w 901"/>
              <a:gd name="T83" fmla="*/ 2147483647 h 1321"/>
              <a:gd name="T84" fmla="*/ 2147483647 w 901"/>
              <a:gd name="T85" fmla="*/ 2147483647 h 1321"/>
              <a:gd name="T86" fmla="*/ 2147483647 w 901"/>
              <a:gd name="T87" fmla="*/ 2147483647 h 1321"/>
              <a:gd name="T88" fmla="*/ 2147483647 w 901"/>
              <a:gd name="T89" fmla="*/ 2147483647 h 1321"/>
              <a:gd name="T90" fmla="*/ 2147483647 w 901"/>
              <a:gd name="T91" fmla="*/ 2147483647 h 1321"/>
              <a:gd name="T92" fmla="*/ 2147483647 w 901"/>
              <a:gd name="T93" fmla="*/ 2147483647 h 1321"/>
              <a:gd name="T94" fmla="*/ 2147483647 w 901"/>
              <a:gd name="T95" fmla="*/ 2147483647 h 1321"/>
              <a:gd name="T96" fmla="*/ 2147483647 w 901"/>
              <a:gd name="T97" fmla="*/ 2147483647 h 1321"/>
              <a:gd name="T98" fmla="*/ 2147483647 w 901"/>
              <a:gd name="T99" fmla="*/ 2147483647 h 1321"/>
              <a:gd name="T100" fmla="*/ 2147483647 w 901"/>
              <a:gd name="T101" fmla="*/ 2147483647 h 1321"/>
              <a:gd name="T102" fmla="*/ 2147483647 w 901"/>
              <a:gd name="T103" fmla="*/ 2147483647 h 1321"/>
              <a:gd name="T104" fmla="*/ 2147483647 w 901"/>
              <a:gd name="T105" fmla="*/ 2147483647 h 1321"/>
              <a:gd name="T106" fmla="*/ 2147483647 w 901"/>
              <a:gd name="T107" fmla="*/ 2147483647 h 1321"/>
              <a:gd name="T108" fmla="*/ 2147483647 w 901"/>
              <a:gd name="T109" fmla="*/ 2147483647 h 1321"/>
              <a:gd name="T110" fmla="*/ 2147483647 w 901"/>
              <a:gd name="T111" fmla="*/ 2147483647 h 1321"/>
              <a:gd name="T112" fmla="*/ 2147483647 w 901"/>
              <a:gd name="T113" fmla="*/ 2147483647 h 1321"/>
              <a:gd name="T114" fmla="*/ 1249295970 w 901"/>
              <a:gd name="T115" fmla="*/ 2147483647 h 1321"/>
              <a:gd name="T116" fmla="*/ 1249295970 w 901"/>
              <a:gd name="T117" fmla="*/ 2147483647 h 1321"/>
              <a:gd name="T118" fmla="*/ 0 w 901"/>
              <a:gd name="T119" fmla="*/ 2147483647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58" name="Rectangle 63"/>
          <p:cNvSpPr>
            <a:spLocks noChangeArrowheads="1"/>
          </p:cNvSpPr>
          <p:nvPr/>
        </p:nvSpPr>
        <p:spPr bwMode="auto">
          <a:xfrm>
            <a:off x="4827588" y="787400"/>
            <a:ext cx="2014537"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59" name="Freeform 64"/>
          <p:cNvSpPr>
            <a:spLocks/>
          </p:cNvSpPr>
          <p:nvPr/>
        </p:nvSpPr>
        <p:spPr bwMode="auto">
          <a:xfrm>
            <a:off x="5405438" y="1020763"/>
            <a:ext cx="1212850" cy="771525"/>
          </a:xfrm>
          <a:custGeom>
            <a:avLst/>
            <a:gdLst>
              <a:gd name="T0" fmla="*/ 2147483647 w 2581"/>
              <a:gd name="T1" fmla="*/ 2147483647 h 1837"/>
              <a:gd name="T2" fmla="*/ 2147483647 w 2581"/>
              <a:gd name="T3" fmla="*/ 2147483647 h 1837"/>
              <a:gd name="T4" fmla="*/ 2147483647 w 2581"/>
              <a:gd name="T5" fmla="*/ 2147483647 h 1837"/>
              <a:gd name="T6" fmla="*/ 2147483647 w 2581"/>
              <a:gd name="T7" fmla="*/ 2147483647 h 1837"/>
              <a:gd name="T8" fmla="*/ 2147483647 w 2581"/>
              <a:gd name="T9" fmla="*/ 2147483647 h 1837"/>
              <a:gd name="T10" fmla="*/ 2147483647 w 2581"/>
              <a:gd name="T11" fmla="*/ 2147483647 h 1837"/>
              <a:gd name="T12" fmla="*/ 2147483647 w 2581"/>
              <a:gd name="T13" fmla="*/ 2147483647 h 1837"/>
              <a:gd name="T14" fmla="*/ 2147483647 w 2581"/>
              <a:gd name="T15" fmla="*/ 2147483647 h 1837"/>
              <a:gd name="T16" fmla="*/ 2147483647 w 2581"/>
              <a:gd name="T17" fmla="*/ 2147483647 h 1837"/>
              <a:gd name="T18" fmla="*/ 2147483647 w 2581"/>
              <a:gd name="T19" fmla="*/ 2147483647 h 1837"/>
              <a:gd name="T20" fmla="*/ 2147483647 w 2581"/>
              <a:gd name="T21" fmla="*/ 2147483647 h 1837"/>
              <a:gd name="T22" fmla="*/ 2147483647 w 2581"/>
              <a:gd name="T23" fmla="*/ 2147483647 h 1837"/>
              <a:gd name="T24" fmla="*/ 2147483647 w 2581"/>
              <a:gd name="T25" fmla="*/ 2147483647 h 1837"/>
              <a:gd name="T26" fmla="*/ 2147483647 w 2581"/>
              <a:gd name="T27" fmla="*/ 2147483647 h 1837"/>
              <a:gd name="T28" fmla="*/ 2147483647 w 2581"/>
              <a:gd name="T29" fmla="*/ 2147483647 h 1837"/>
              <a:gd name="T30" fmla="*/ 2147483647 w 2581"/>
              <a:gd name="T31" fmla="*/ 2147483647 h 1837"/>
              <a:gd name="T32" fmla="*/ 2147483647 w 2581"/>
              <a:gd name="T33" fmla="*/ 2147483647 h 1837"/>
              <a:gd name="T34" fmla="*/ 2147483647 w 2581"/>
              <a:gd name="T35" fmla="*/ 2147483647 h 1837"/>
              <a:gd name="T36" fmla="*/ 2147483647 w 2581"/>
              <a:gd name="T37" fmla="*/ 2147483647 h 1837"/>
              <a:gd name="T38" fmla="*/ 2147483647 w 2581"/>
              <a:gd name="T39" fmla="*/ 2147483647 h 1837"/>
              <a:gd name="T40" fmla="*/ 2147483647 w 2581"/>
              <a:gd name="T41" fmla="*/ 2147483647 h 1837"/>
              <a:gd name="T42" fmla="*/ 2147483647 w 2581"/>
              <a:gd name="T43" fmla="*/ 2147483647 h 1837"/>
              <a:gd name="T44" fmla="*/ 2147483647 w 2581"/>
              <a:gd name="T45" fmla="*/ 2147483647 h 1837"/>
              <a:gd name="T46" fmla="*/ 2147483647 w 2581"/>
              <a:gd name="T47" fmla="*/ 2147483647 h 1837"/>
              <a:gd name="T48" fmla="*/ 2147483647 w 2581"/>
              <a:gd name="T49" fmla="*/ 2147483647 h 1837"/>
              <a:gd name="T50" fmla="*/ 2147483647 w 2581"/>
              <a:gd name="T51" fmla="*/ 2147483647 h 1837"/>
              <a:gd name="T52" fmla="*/ 2147483647 w 2581"/>
              <a:gd name="T53" fmla="*/ 2147483647 h 1837"/>
              <a:gd name="T54" fmla="*/ 2147483647 w 2581"/>
              <a:gd name="T55" fmla="*/ 2147483647 h 1837"/>
              <a:gd name="T56" fmla="*/ 2147483647 w 2581"/>
              <a:gd name="T57" fmla="*/ 2147483647 h 1837"/>
              <a:gd name="T58" fmla="*/ 2147483647 w 2581"/>
              <a:gd name="T59" fmla="*/ 2147483647 h 1837"/>
              <a:gd name="T60" fmla="*/ 2147483647 w 2581"/>
              <a:gd name="T61" fmla="*/ 2147483647 h 1837"/>
              <a:gd name="T62" fmla="*/ 2147483647 w 2581"/>
              <a:gd name="T63" fmla="*/ 2147483647 h 1837"/>
              <a:gd name="T64" fmla="*/ 2147483647 w 2581"/>
              <a:gd name="T65" fmla="*/ 2147483647 h 1837"/>
              <a:gd name="T66" fmla="*/ 2147483647 w 2581"/>
              <a:gd name="T67" fmla="*/ 2147483647 h 1837"/>
              <a:gd name="T68" fmla="*/ 2147483647 w 2581"/>
              <a:gd name="T69" fmla="*/ 2147483647 h 1837"/>
              <a:gd name="T70" fmla="*/ 2147483647 w 2581"/>
              <a:gd name="T71" fmla="*/ 2147483647 h 1837"/>
              <a:gd name="T72" fmla="*/ 2147483647 w 2581"/>
              <a:gd name="T73" fmla="*/ 2147483647 h 1837"/>
              <a:gd name="T74" fmla="*/ 2147483647 w 2581"/>
              <a:gd name="T75" fmla="*/ 2147483647 h 1837"/>
              <a:gd name="T76" fmla="*/ 2147483647 w 2581"/>
              <a:gd name="T77" fmla="*/ 2147483647 h 1837"/>
              <a:gd name="T78" fmla="*/ 2147483647 w 2581"/>
              <a:gd name="T79" fmla="*/ 2147483647 h 1837"/>
              <a:gd name="T80" fmla="*/ 2147483647 w 2581"/>
              <a:gd name="T81" fmla="*/ 2147483647 h 1837"/>
              <a:gd name="T82" fmla="*/ 2147483647 w 2581"/>
              <a:gd name="T83" fmla="*/ 2147483647 h 1837"/>
              <a:gd name="T84" fmla="*/ 2147483647 w 2581"/>
              <a:gd name="T85" fmla="*/ 2147483647 h 1837"/>
              <a:gd name="T86" fmla="*/ 2147483647 w 2581"/>
              <a:gd name="T87" fmla="*/ 2147483647 h 1837"/>
              <a:gd name="T88" fmla="*/ 2147483647 w 2581"/>
              <a:gd name="T89" fmla="*/ 2147483647 h 1837"/>
              <a:gd name="T90" fmla="*/ 2147483647 w 2581"/>
              <a:gd name="T91" fmla="*/ 2147483647 h 1837"/>
              <a:gd name="T92" fmla="*/ 2147483647 w 2581"/>
              <a:gd name="T93" fmla="*/ 2147483647 h 1837"/>
              <a:gd name="T94" fmla="*/ 2147483647 w 2581"/>
              <a:gd name="T95" fmla="*/ 2147483647 h 1837"/>
              <a:gd name="T96" fmla="*/ 2147483647 w 2581"/>
              <a:gd name="T97" fmla="*/ 1778042991 h 1837"/>
              <a:gd name="T98" fmla="*/ 2147483647 w 2581"/>
              <a:gd name="T99" fmla="*/ 889021496 h 1837"/>
              <a:gd name="T100" fmla="*/ 2147483647 w 2581"/>
              <a:gd name="T101" fmla="*/ 0 h 1837"/>
              <a:gd name="T102" fmla="*/ 2147483647 w 2581"/>
              <a:gd name="T103" fmla="*/ 0 h 1837"/>
              <a:gd name="T104" fmla="*/ 2147483647 w 2581"/>
              <a:gd name="T105" fmla="*/ 889021496 h 1837"/>
              <a:gd name="T106" fmla="*/ 2147483647 w 2581"/>
              <a:gd name="T107" fmla="*/ 1778042991 h 1837"/>
              <a:gd name="T108" fmla="*/ 2147483647 w 2581"/>
              <a:gd name="T109" fmla="*/ 2147483647 h 1837"/>
              <a:gd name="T110" fmla="*/ 0 w 2581"/>
              <a:gd name="T111" fmla="*/ 2147483647 h 1837"/>
              <a:gd name="T112" fmla="*/ 0 w 2581"/>
              <a:gd name="T113" fmla="*/ 2147483647 h 1837"/>
              <a:gd name="T114" fmla="*/ 1245203161 w 2581"/>
              <a:gd name="T115" fmla="*/ 2147483647 h 1837"/>
              <a:gd name="T116" fmla="*/ 2147483647 w 2581"/>
              <a:gd name="T117" fmla="*/ 2147483647 h 1837"/>
              <a:gd name="T118" fmla="*/ 2147483647 w 2581"/>
              <a:gd name="T119" fmla="*/ 2147483647 h 1837"/>
              <a:gd name="T120" fmla="*/ 2147483647 w 2581"/>
              <a:gd name="T121" fmla="*/ 2147483647 h 1837"/>
              <a:gd name="T122" fmla="*/ 2147483647 w 2581"/>
              <a:gd name="T123" fmla="*/ 2147483647 h 1837"/>
              <a:gd name="T124" fmla="*/ 2147483647 w 2581"/>
              <a:gd name="T125" fmla="*/ 2147483647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60" name="Line 65"/>
          <p:cNvSpPr>
            <a:spLocks noChangeShapeType="1"/>
          </p:cNvSpPr>
          <p:nvPr/>
        </p:nvSpPr>
        <p:spPr bwMode="auto">
          <a:xfrm>
            <a:off x="4832350" y="1474788"/>
            <a:ext cx="2003425"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61" name="Line 66"/>
          <p:cNvSpPr>
            <a:spLocks noChangeShapeType="1"/>
          </p:cNvSpPr>
          <p:nvPr/>
        </p:nvSpPr>
        <p:spPr bwMode="auto">
          <a:xfrm>
            <a:off x="5834063" y="784225"/>
            <a:ext cx="0" cy="139065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62" name="Freeform 67"/>
          <p:cNvSpPr>
            <a:spLocks/>
          </p:cNvSpPr>
          <p:nvPr/>
        </p:nvSpPr>
        <p:spPr bwMode="auto">
          <a:xfrm>
            <a:off x="4967288" y="1787525"/>
            <a:ext cx="558800" cy="393700"/>
          </a:xfrm>
          <a:custGeom>
            <a:avLst/>
            <a:gdLst>
              <a:gd name="T0" fmla="*/ 2147483647 w 1189"/>
              <a:gd name="T1" fmla="*/ 2147483647 h 937"/>
              <a:gd name="T2" fmla="*/ 2147483647 w 1189"/>
              <a:gd name="T3" fmla="*/ 2147483647 h 937"/>
              <a:gd name="T4" fmla="*/ 2147483647 w 1189"/>
              <a:gd name="T5" fmla="*/ 2147483647 h 937"/>
              <a:gd name="T6" fmla="*/ 2147483647 w 1189"/>
              <a:gd name="T7" fmla="*/ 2147483647 h 937"/>
              <a:gd name="T8" fmla="*/ 2147483647 w 1189"/>
              <a:gd name="T9" fmla="*/ 2147483647 h 937"/>
              <a:gd name="T10" fmla="*/ 2147483647 w 1189"/>
              <a:gd name="T11" fmla="*/ 2147483647 h 937"/>
              <a:gd name="T12" fmla="*/ 2147483647 w 1189"/>
              <a:gd name="T13" fmla="*/ 2147483647 h 937"/>
              <a:gd name="T14" fmla="*/ 2147483647 w 1189"/>
              <a:gd name="T15" fmla="*/ 2147483647 h 937"/>
              <a:gd name="T16" fmla="*/ 2147483647 w 1189"/>
              <a:gd name="T17" fmla="*/ 2147483647 h 937"/>
              <a:gd name="T18" fmla="*/ 0 w 1189"/>
              <a:gd name="T19" fmla="*/ 2147483647 h 937"/>
              <a:gd name="T20" fmla="*/ 0 w 1189"/>
              <a:gd name="T21" fmla="*/ 2147483647 h 937"/>
              <a:gd name="T22" fmla="*/ 2147483647 w 1189"/>
              <a:gd name="T23" fmla="*/ 2147483647 h 937"/>
              <a:gd name="T24" fmla="*/ 2147483647 w 1189"/>
              <a:gd name="T25" fmla="*/ 2147483647 h 937"/>
              <a:gd name="T26" fmla="*/ 2147483647 w 1189"/>
              <a:gd name="T27" fmla="*/ 890132170 h 937"/>
              <a:gd name="T28" fmla="*/ 2147483647 w 1189"/>
              <a:gd name="T29" fmla="*/ 1780264341 h 937"/>
              <a:gd name="T30" fmla="*/ 2147483647 w 1189"/>
              <a:gd name="T31" fmla="*/ 2147483647 h 937"/>
              <a:gd name="T32" fmla="*/ 2147483647 w 1189"/>
              <a:gd name="T33" fmla="*/ 2147483647 h 937"/>
              <a:gd name="T34" fmla="*/ 2147483647 w 1189"/>
              <a:gd name="T35" fmla="*/ 2147483647 h 937"/>
              <a:gd name="T36" fmla="*/ 2147483647 w 1189"/>
              <a:gd name="T37" fmla="*/ 2147483647 h 937"/>
              <a:gd name="T38" fmla="*/ 2147483647 w 1189"/>
              <a:gd name="T39" fmla="*/ 2147483647 h 937"/>
              <a:gd name="T40" fmla="*/ 2147483647 w 1189"/>
              <a:gd name="T41" fmla="*/ 2147483647 h 937"/>
              <a:gd name="T42" fmla="*/ 2147483647 w 1189"/>
              <a:gd name="T43" fmla="*/ 2147483647 h 937"/>
              <a:gd name="T44" fmla="*/ 2147483647 w 1189"/>
              <a:gd name="T45" fmla="*/ 2147483647 h 937"/>
              <a:gd name="T46" fmla="*/ 2147483647 w 1189"/>
              <a:gd name="T47" fmla="*/ 2147483647 h 937"/>
              <a:gd name="T48" fmla="*/ 2147483647 w 1189"/>
              <a:gd name="T49" fmla="*/ 2147483647 h 937"/>
              <a:gd name="T50" fmla="*/ 2147483647 w 1189"/>
              <a:gd name="T51" fmla="*/ 2147483647 h 937"/>
              <a:gd name="T52" fmla="*/ 2147483647 w 1189"/>
              <a:gd name="T53" fmla="*/ 2147483647 h 937"/>
              <a:gd name="T54" fmla="*/ 2147483647 w 1189"/>
              <a:gd name="T55" fmla="*/ 2147483647 h 937"/>
              <a:gd name="T56" fmla="*/ 2147483647 w 1189"/>
              <a:gd name="T57" fmla="*/ 2147483647 h 937"/>
              <a:gd name="T58" fmla="*/ 2147483647 w 1189"/>
              <a:gd name="T59" fmla="*/ 2147483647 h 937"/>
              <a:gd name="T60" fmla="*/ 2147483647 w 1189"/>
              <a:gd name="T61" fmla="*/ 2147483647 h 937"/>
              <a:gd name="T62" fmla="*/ 2147483647 w 1189"/>
              <a:gd name="T63" fmla="*/ 2147483647 h 937"/>
              <a:gd name="T64" fmla="*/ 2147483647 w 1189"/>
              <a:gd name="T65" fmla="*/ 2147483647 h 937"/>
              <a:gd name="T66" fmla="*/ 2147483647 w 1189"/>
              <a:gd name="T67" fmla="*/ 2147483647 h 937"/>
              <a:gd name="T68" fmla="*/ 2147483647 w 1189"/>
              <a:gd name="T69" fmla="*/ 2147483647 h 937"/>
              <a:gd name="T70" fmla="*/ 2147483647 w 1189"/>
              <a:gd name="T71" fmla="*/ 2147483647 h 937"/>
              <a:gd name="T72" fmla="*/ 2147483647 w 1189"/>
              <a:gd name="T73" fmla="*/ 2147483647 h 937"/>
              <a:gd name="T74" fmla="*/ 2147483647 w 1189"/>
              <a:gd name="T75" fmla="*/ 2147483647 h 937"/>
              <a:gd name="T76" fmla="*/ 2147483647 w 1189"/>
              <a:gd name="T77" fmla="*/ 2147483647 h 937"/>
              <a:gd name="T78" fmla="*/ 2147483647 w 1189"/>
              <a:gd name="T79" fmla="*/ 2147483647 h 937"/>
              <a:gd name="T80" fmla="*/ 2147483647 w 1189"/>
              <a:gd name="T81" fmla="*/ 2147483647 h 937"/>
              <a:gd name="T82" fmla="*/ 2147483647 w 1189"/>
              <a:gd name="T83" fmla="*/ 2147483647 h 937"/>
              <a:gd name="T84" fmla="*/ 2147483647 w 1189"/>
              <a:gd name="T85" fmla="*/ 2147483647 h 937"/>
              <a:gd name="T86" fmla="*/ 2147483647 w 1189"/>
              <a:gd name="T87" fmla="*/ 2147483647 h 9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89"/>
              <a:gd name="T133" fmla="*/ 0 h 937"/>
              <a:gd name="T134" fmla="*/ 1189 w 1189"/>
              <a:gd name="T135" fmla="*/ 937 h 9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89" h="937">
                <a:moveTo>
                  <a:pt x="300" y="936"/>
                </a:moveTo>
                <a:lnTo>
                  <a:pt x="288" y="912"/>
                </a:lnTo>
                <a:lnTo>
                  <a:pt x="276" y="888"/>
                </a:lnTo>
                <a:lnTo>
                  <a:pt x="276" y="864"/>
                </a:lnTo>
                <a:lnTo>
                  <a:pt x="276" y="840"/>
                </a:lnTo>
                <a:lnTo>
                  <a:pt x="276" y="816"/>
                </a:lnTo>
                <a:lnTo>
                  <a:pt x="276" y="792"/>
                </a:lnTo>
                <a:lnTo>
                  <a:pt x="264" y="768"/>
                </a:lnTo>
                <a:lnTo>
                  <a:pt x="264" y="744"/>
                </a:lnTo>
                <a:lnTo>
                  <a:pt x="252" y="720"/>
                </a:lnTo>
                <a:lnTo>
                  <a:pt x="252" y="696"/>
                </a:lnTo>
                <a:lnTo>
                  <a:pt x="240" y="672"/>
                </a:lnTo>
                <a:lnTo>
                  <a:pt x="216" y="660"/>
                </a:lnTo>
                <a:lnTo>
                  <a:pt x="216" y="636"/>
                </a:lnTo>
                <a:lnTo>
                  <a:pt x="204" y="612"/>
                </a:lnTo>
                <a:lnTo>
                  <a:pt x="192" y="588"/>
                </a:lnTo>
                <a:lnTo>
                  <a:pt x="180" y="564"/>
                </a:lnTo>
                <a:lnTo>
                  <a:pt x="168" y="540"/>
                </a:lnTo>
                <a:lnTo>
                  <a:pt x="156" y="516"/>
                </a:lnTo>
                <a:lnTo>
                  <a:pt x="144" y="492"/>
                </a:lnTo>
                <a:lnTo>
                  <a:pt x="132" y="468"/>
                </a:lnTo>
                <a:lnTo>
                  <a:pt x="120" y="432"/>
                </a:lnTo>
                <a:lnTo>
                  <a:pt x="96" y="408"/>
                </a:lnTo>
                <a:lnTo>
                  <a:pt x="84" y="384"/>
                </a:lnTo>
                <a:lnTo>
                  <a:pt x="60" y="360"/>
                </a:lnTo>
                <a:lnTo>
                  <a:pt x="48" y="336"/>
                </a:lnTo>
                <a:lnTo>
                  <a:pt x="24" y="312"/>
                </a:lnTo>
                <a:lnTo>
                  <a:pt x="12" y="288"/>
                </a:lnTo>
                <a:lnTo>
                  <a:pt x="0" y="264"/>
                </a:lnTo>
                <a:lnTo>
                  <a:pt x="0" y="240"/>
                </a:lnTo>
                <a:lnTo>
                  <a:pt x="0" y="216"/>
                </a:lnTo>
                <a:lnTo>
                  <a:pt x="0" y="192"/>
                </a:lnTo>
                <a:lnTo>
                  <a:pt x="0" y="168"/>
                </a:lnTo>
                <a:lnTo>
                  <a:pt x="0" y="144"/>
                </a:lnTo>
                <a:lnTo>
                  <a:pt x="12" y="120"/>
                </a:lnTo>
                <a:lnTo>
                  <a:pt x="24" y="96"/>
                </a:lnTo>
                <a:lnTo>
                  <a:pt x="36" y="72"/>
                </a:lnTo>
                <a:lnTo>
                  <a:pt x="60" y="48"/>
                </a:lnTo>
                <a:lnTo>
                  <a:pt x="84" y="36"/>
                </a:lnTo>
                <a:lnTo>
                  <a:pt x="96" y="12"/>
                </a:lnTo>
                <a:lnTo>
                  <a:pt x="120" y="12"/>
                </a:lnTo>
                <a:lnTo>
                  <a:pt x="144" y="12"/>
                </a:lnTo>
                <a:lnTo>
                  <a:pt x="168" y="0"/>
                </a:lnTo>
                <a:lnTo>
                  <a:pt x="192" y="12"/>
                </a:lnTo>
                <a:lnTo>
                  <a:pt x="228" y="24"/>
                </a:lnTo>
                <a:lnTo>
                  <a:pt x="252" y="24"/>
                </a:lnTo>
                <a:lnTo>
                  <a:pt x="276" y="48"/>
                </a:lnTo>
                <a:lnTo>
                  <a:pt x="300" y="60"/>
                </a:lnTo>
                <a:lnTo>
                  <a:pt x="324" y="84"/>
                </a:lnTo>
                <a:lnTo>
                  <a:pt x="336" y="108"/>
                </a:lnTo>
                <a:lnTo>
                  <a:pt x="348" y="132"/>
                </a:lnTo>
                <a:lnTo>
                  <a:pt x="360" y="156"/>
                </a:lnTo>
                <a:lnTo>
                  <a:pt x="372" y="180"/>
                </a:lnTo>
                <a:lnTo>
                  <a:pt x="384" y="204"/>
                </a:lnTo>
                <a:lnTo>
                  <a:pt x="384" y="228"/>
                </a:lnTo>
                <a:lnTo>
                  <a:pt x="396" y="252"/>
                </a:lnTo>
                <a:lnTo>
                  <a:pt x="408" y="276"/>
                </a:lnTo>
                <a:lnTo>
                  <a:pt x="408" y="300"/>
                </a:lnTo>
                <a:lnTo>
                  <a:pt x="420" y="324"/>
                </a:lnTo>
                <a:lnTo>
                  <a:pt x="432" y="348"/>
                </a:lnTo>
                <a:lnTo>
                  <a:pt x="432" y="372"/>
                </a:lnTo>
                <a:lnTo>
                  <a:pt x="432" y="396"/>
                </a:lnTo>
                <a:lnTo>
                  <a:pt x="444" y="420"/>
                </a:lnTo>
                <a:lnTo>
                  <a:pt x="444" y="444"/>
                </a:lnTo>
                <a:lnTo>
                  <a:pt x="444" y="468"/>
                </a:lnTo>
                <a:lnTo>
                  <a:pt x="456" y="492"/>
                </a:lnTo>
                <a:lnTo>
                  <a:pt x="456" y="516"/>
                </a:lnTo>
                <a:lnTo>
                  <a:pt x="468" y="540"/>
                </a:lnTo>
                <a:lnTo>
                  <a:pt x="480" y="564"/>
                </a:lnTo>
                <a:lnTo>
                  <a:pt x="480" y="588"/>
                </a:lnTo>
                <a:lnTo>
                  <a:pt x="504" y="612"/>
                </a:lnTo>
                <a:lnTo>
                  <a:pt x="516" y="636"/>
                </a:lnTo>
                <a:lnTo>
                  <a:pt x="540" y="648"/>
                </a:lnTo>
                <a:lnTo>
                  <a:pt x="564" y="660"/>
                </a:lnTo>
                <a:lnTo>
                  <a:pt x="600" y="672"/>
                </a:lnTo>
                <a:lnTo>
                  <a:pt x="624" y="684"/>
                </a:lnTo>
                <a:lnTo>
                  <a:pt x="648" y="684"/>
                </a:lnTo>
                <a:lnTo>
                  <a:pt x="672" y="684"/>
                </a:lnTo>
                <a:lnTo>
                  <a:pt x="696" y="684"/>
                </a:lnTo>
                <a:lnTo>
                  <a:pt x="720" y="672"/>
                </a:lnTo>
                <a:lnTo>
                  <a:pt x="744" y="660"/>
                </a:lnTo>
                <a:lnTo>
                  <a:pt x="768" y="636"/>
                </a:lnTo>
                <a:lnTo>
                  <a:pt x="780" y="612"/>
                </a:lnTo>
                <a:lnTo>
                  <a:pt x="804" y="588"/>
                </a:lnTo>
                <a:lnTo>
                  <a:pt x="804" y="564"/>
                </a:lnTo>
                <a:lnTo>
                  <a:pt x="816" y="540"/>
                </a:lnTo>
                <a:lnTo>
                  <a:pt x="828" y="504"/>
                </a:lnTo>
                <a:lnTo>
                  <a:pt x="828" y="480"/>
                </a:lnTo>
                <a:lnTo>
                  <a:pt x="840" y="456"/>
                </a:lnTo>
                <a:lnTo>
                  <a:pt x="840" y="432"/>
                </a:lnTo>
                <a:lnTo>
                  <a:pt x="852" y="408"/>
                </a:lnTo>
                <a:lnTo>
                  <a:pt x="864" y="384"/>
                </a:lnTo>
                <a:lnTo>
                  <a:pt x="876" y="360"/>
                </a:lnTo>
                <a:lnTo>
                  <a:pt x="900" y="336"/>
                </a:lnTo>
                <a:lnTo>
                  <a:pt x="912" y="312"/>
                </a:lnTo>
                <a:lnTo>
                  <a:pt x="924" y="288"/>
                </a:lnTo>
                <a:lnTo>
                  <a:pt x="948" y="276"/>
                </a:lnTo>
                <a:lnTo>
                  <a:pt x="960" y="252"/>
                </a:lnTo>
                <a:lnTo>
                  <a:pt x="984" y="252"/>
                </a:lnTo>
                <a:lnTo>
                  <a:pt x="1008" y="240"/>
                </a:lnTo>
                <a:lnTo>
                  <a:pt x="1032" y="240"/>
                </a:lnTo>
                <a:lnTo>
                  <a:pt x="1056" y="240"/>
                </a:lnTo>
                <a:lnTo>
                  <a:pt x="1080" y="240"/>
                </a:lnTo>
                <a:lnTo>
                  <a:pt x="1104" y="252"/>
                </a:lnTo>
                <a:lnTo>
                  <a:pt x="1128" y="264"/>
                </a:lnTo>
                <a:lnTo>
                  <a:pt x="1152" y="276"/>
                </a:lnTo>
                <a:lnTo>
                  <a:pt x="1164" y="300"/>
                </a:lnTo>
                <a:lnTo>
                  <a:pt x="1176" y="324"/>
                </a:lnTo>
                <a:lnTo>
                  <a:pt x="1176" y="348"/>
                </a:lnTo>
                <a:lnTo>
                  <a:pt x="1188" y="372"/>
                </a:lnTo>
                <a:lnTo>
                  <a:pt x="1188" y="396"/>
                </a:lnTo>
                <a:lnTo>
                  <a:pt x="1188" y="420"/>
                </a:lnTo>
                <a:lnTo>
                  <a:pt x="1176" y="444"/>
                </a:lnTo>
                <a:lnTo>
                  <a:pt x="1164" y="468"/>
                </a:lnTo>
                <a:lnTo>
                  <a:pt x="1152" y="492"/>
                </a:lnTo>
                <a:lnTo>
                  <a:pt x="1140" y="516"/>
                </a:lnTo>
                <a:lnTo>
                  <a:pt x="1128" y="540"/>
                </a:lnTo>
                <a:lnTo>
                  <a:pt x="1116" y="564"/>
                </a:lnTo>
                <a:lnTo>
                  <a:pt x="1092" y="588"/>
                </a:lnTo>
                <a:lnTo>
                  <a:pt x="1080" y="612"/>
                </a:lnTo>
                <a:lnTo>
                  <a:pt x="1056" y="624"/>
                </a:lnTo>
                <a:lnTo>
                  <a:pt x="1044" y="660"/>
                </a:lnTo>
                <a:lnTo>
                  <a:pt x="1020" y="672"/>
                </a:lnTo>
                <a:lnTo>
                  <a:pt x="1020" y="696"/>
                </a:lnTo>
                <a:lnTo>
                  <a:pt x="996" y="720"/>
                </a:lnTo>
                <a:lnTo>
                  <a:pt x="984" y="744"/>
                </a:lnTo>
                <a:lnTo>
                  <a:pt x="960" y="768"/>
                </a:lnTo>
                <a:lnTo>
                  <a:pt x="948" y="792"/>
                </a:lnTo>
                <a:lnTo>
                  <a:pt x="936" y="816"/>
                </a:lnTo>
                <a:lnTo>
                  <a:pt x="924" y="840"/>
                </a:lnTo>
                <a:lnTo>
                  <a:pt x="912" y="864"/>
                </a:lnTo>
                <a:lnTo>
                  <a:pt x="900" y="888"/>
                </a:lnTo>
                <a:lnTo>
                  <a:pt x="900" y="912"/>
                </a:lnTo>
                <a:lnTo>
                  <a:pt x="888" y="93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63" name="Freeform 68"/>
          <p:cNvSpPr>
            <a:spLocks/>
          </p:cNvSpPr>
          <p:nvPr/>
        </p:nvSpPr>
        <p:spPr bwMode="auto">
          <a:xfrm>
            <a:off x="5307013" y="1250950"/>
            <a:ext cx="79375" cy="80963"/>
          </a:xfrm>
          <a:custGeom>
            <a:avLst/>
            <a:gdLst>
              <a:gd name="T0" fmla="*/ 2147483647 w 169"/>
              <a:gd name="T1" fmla="*/ 885873654 h 193"/>
              <a:gd name="T2" fmla="*/ 2147483647 w 169"/>
              <a:gd name="T3" fmla="*/ 1771747308 h 193"/>
              <a:gd name="T4" fmla="*/ 2147483647 w 169"/>
              <a:gd name="T5" fmla="*/ 2147483647 h 193"/>
              <a:gd name="T6" fmla="*/ 2147483647 w 169"/>
              <a:gd name="T7" fmla="*/ 2147483647 h 193"/>
              <a:gd name="T8" fmla="*/ 2147483647 w 169"/>
              <a:gd name="T9" fmla="*/ 2147483647 h 193"/>
              <a:gd name="T10" fmla="*/ 0 w 169"/>
              <a:gd name="T11" fmla="*/ 2147483647 h 193"/>
              <a:gd name="T12" fmla="*/ 0 w 169"/>
              <a:gd name="T13" fmla="*/ 2147483647 h 193"/>
              <a:gd name="T14" fmla="*/ 0 w 169"/>
              <a:gd name="T15" fmla="*/ 2147483647 h 193"/>
              <a:gd name="T16" fmla="*/ 2147483647 w 169"/>
              <a:gd name="T17" fmla="*/ 2147483647 h 193"/>
              <a:gd name="T18" fmla="*/ 2147483647 w 169"/>
              <a:gd name="T19" fmla="*/ 2147483647 h 193"/>
              <a:gd name="T20" fmla="*/ 2147483647 w 169"/>
              <a:gd name="T21" fmla="*/ 2147483647 h 193"/>
              <a:gd name="T22" fmla="*/ 2147483647 w 169"/>
              <a:gd name="T23" fmla="*/ 2147483647 h 193"/>
              <a:gd name="T24" fmla="*/ 2147483647 w 169"/>
              <a:gd name="T25" fmla="*/ 2147483647 h 193"/>
              <a:gd name="T26" fmla="*/ 2147483647 w 169"/>
              <a:gd name="T27" fmla="*/ 2147483647 h 193"/>
              <a:gd name="T28" fmla="*/ 2147483647 w 169"/>
              <a:gd name="T29" fmla="*/ 2147483647 h 193"/>
              <a:gd name="T30" fmla="*/ 2147483647 w 169"/>
              <a:gd name="T31" fmla="*/ 2147483647 h 193"/>
              <a:gd name="T32" fmla="*/ 2147483647 w 169"/>
              <a:gd name="T33" fmla="*/ 2147483647 h 193"/>
              <a:gd name="T34" fmla="*/ 2147483647 w 169"/>
              <a:gd name="T35" fmla="*/ 2147483647 h 193"/>
              <a:gd name="T36" fmla="*/ 2147483647 w 169"/>
              <a:gd name="T37" fmla="*/ 2147483647 h 193"/>
              <a:gd name="T38" fmla="*/ 2147483647 w 169"/>
              <a:gd name="T39" fmla="*/ 2147483647 h 193"/>
              <a:gd name="T40" fmla="*/ 2147483647 w 169"/>
              <a:gd name="T41" fmla="*/ 885873654 h 193"/>
              <a:gd name="T42" fmla="*/ 2147483647 w 169"/>
              <a:gd name="T43" fmla="*/ 0 h 193"/>
              <a:gd name="T44" fmla="*/ 2147483647 w 169"/>
              <a:gd name="T45" fmla="*/ 885873654 h 1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9"/>
              <a:gd name="T70" fmla="*/ 0 h 193"/>
              <a:gd name="T71" fmla="*/ 169 w 169"/>
              <a:gd name="T72" fmla="*/ 193 h 19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9" h="193">
                <a:moveTo>
                  <a:pt x="108" y="12"/>
                </a:moveTo>
                <a:lnTo>
                  <a:pt x="84" y="24"/>
                </a:lnTo>
                <a:lnTo>
                  <a:pt x="60" y="36"/>
                </a:lnTo>
                <a:lnTo>
                  <a:pt x="36" y="48"/>
                </a:lnTo>
                <a:lnTo>
                  <a:pt x="24" y="72"/>
                </a:lnTo>
                <a:lnTo>
                  <a:pt x="0" y="96"/>
                </a:lnTo>
                <a:lnTo>
                  <a:pt x="0" y="120"/>
                </a:lnTo>
                <a:lnTo>
                  <a:pt x="0" y="144"/>
                </a:lnTo>
                <a:lnTo>
                  <a:pt x="24" y="156"/>
                </a:lnTo>
                <a:lnTo>
                  <a:pt x="36" y="180"/>
                </a:lnTo>
                <a:lnTo>
                  <a:pt x="60" y="192"/>
                </a:lnTo>
                <a:lnTo>
                  <a:pt x="84" y="192"/>
                </a:lnTo>
                <a:lnTo>
                  <a:pt x="108" y="192"/>
                </a:lnTo>
                <a:lnTo>
                  <a:pt x="132" y="180"/>
                </a:lnTo>
                <a:lnTo>
                  <a:pt x="144" y="156"/>
                </a:lnTo>
                <a:lnTo>
                  <a:pt x="156" y="132"/>
                </a:lnTo>
                <a:lnTo>
                  <a:pt x="168" y="108"/>
                </a:lnTo>
                <a:lnTo>
                  <a:pt x="168" y="84"/>
                </a:lnTo>
                <a:lnTo>
                  <a:pt x="168" y="60"/>
                </a:lnTo>
                <a:lnTo>
                  <a:pt x="156" y="36"/>
                </a:lnTo>
                <a:lnTo>
                  <a:pt x="144" y="12"/>
                </a:lnTo>
                <a:lnTo>
                  <a:pt x="120" y="0"/>
                </a:lnTo>
                <a:lnTo>
                  <a:pt x="108" y="12"/>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64" name="Freeform 69"/>
          <p:cNvSpPr>
            <a:spLocks/>
          </p:cNvSpPr>
          <p:nvPr/>
        </p:nvSpPr>
        <p:spPr bwMode="auto">
          <a:xfrm>
            <a:off x="5251450" y="1438275"/>
            <a:ext cx="130175" cy="241300"/>
          </a:xfrm>
          <a:custGeom>
            <a:avLst/>
            <a:gdLst>
              <a:gd name="T0" fmla="*/ 2147483647 w 277"/>
              <a:gd name="T1" fmla="*/ 0 h 577"/>
              <a:gd name="T2" fmla="*/ 2147483647 w 277"/>
              <a:gd name="T3" fmla="*/ 1755362987 h 577"/>
              <a:gd name="T4" fmla="*/ 2147483647 w 277"/>
              <a:gd name="T5" fmla="*/ 2147483647 h 577"/>
              <a:gd name="T6" fmla="*/ 2147483647 w 277"/>
              <a:gd name="T7" fmla="*/ 2147483647 h 577"/>
              <a:gd name="T8" fmla="*/ 2147483647 w 277"/>
              <a:gd name="T9" fmla="*/ 2147483647 h 577"/>
              <a:gd name="T10" fmla="*/ 2147483647 w 277"/>
              <a:gd name="T11" fmla="*/ 2147483647 h 577"/>
              <a:gd name="T12" fmla="*/ 2147483647 w 277"/>
              <a:gd name="T13" fmla="*/ 2147483647 h 577"/>
              <a:gd name="T14" fmla="*/ 2147483647 w 277"/>
              <a:gd name="T15" fmla="*/ 2147483647 h 577"/>
              <a:gd name="T16" fmla="*/ 2147483647 w 277"/>
              <a:gd name="T17" fmla="*/ 2147483647 h 577"/>
              <a:gd name="T18" fmla="*/ 2147483647 w 277"/>
              <a:gd name="T19" fmla="*/ 2147483647 h 577"/>
              <a:gd name="T20" fmla="*/ 2147483647 w 277"/>
              <a:gd name="T21" fmla="*/ 2147483647 h 577"/>
              <a:gd name="T22" fmla="*/ 2147483647 w 277"/>
              <a:gd name="T23" fmla="*/ 2147483647 h 577"/>
              <a:gd name="T24" fmla="*/ 2147483647 w 277"/>
              <a:gd name="T25" fmla="*/ 2147483647 h 577"/>
              <a:gd name="T26" fmla="*/ 2147483647 w 277"/>
              <a:gd name="T27" fmla="*/ 2147483647 h 577"/>
              <a:gd name="T28" fmla="*/ 2147483647 w 277"/>
              <a:gd name="T29" fmla="*/ 2147483647 h 577"/>
              <a:gd name="T30" fmla="*/ 2147483647 w 277"/>
              <a:gd name="T31" fmla="*/ 2147483647 h 577"/>
              <a:gd name="T32" fmla="*/ 2147483647 w 277"/>
              <a:gd name="T33" fmla="*/ 2147483647 h 577"/>
              <a:gd name="T34" fmla="*/ 2147483647 w 277"/>
              <a:gd name="T35" fmla="*/ 2147483647 h 577"/>
              <a:gd name="T36" fmla="*/ 2147483647 w 277"/>
              <a:gd name="T37" fmla="*/ 2147483647 h 577"/>
              <a:gd name="T38" fmla="*/ 2147483647 w 277"/>
              <a:gd name="T39" fmla="*/ 2147483647 h 577"/>
              <a:gd name="T40" fmla="*/ 2147483647 w 277"/>
              <a:gd name="T41" fmla="*/ 2147483647 h 577"/>
              <a:gd name="T42" fmla="*/ 2147483647 w 277"/>
              <a:gd name="T43" fmla="*/ 2147483647 h 577"/>
              <a:gd name="T44" fmla="*/ 2147483647 w 277"/>
              <a:gd name="T45" fmla="*/ 2147483647 h 577"/>
              <a:gd name="T46" fmla="*/ 2147483647 w 277"/>
              <a:gd name="T47" fmla="*/ 2147483647 h 577"/>
              <a:gd name="T48" fmla="*/ 2147483647 w 277"/>
              <a:gd name="T49" fmla="*/ 2147483647 h 577"/>
              <a:gd name="T50" fmla="*/ 2147483647 w 277"/>
              <a:gd name="T51" fmla="*/ 2147483647 h 577"/>
              <a:gd name="T52" fmla="*/ 2147483647 w 277"/>
              <a:gd name="T53" fmla="*/ 2147483647 h 577"/>
              <a:gd name="T54" fmla="*/ 2147483647 w 277"/>
              <a:gd name="T55" fmla="*/ 2147483647 h 577"/>
              <a:gd name="T56" fmla="*/ 2147483647 w 277"/>
              <a:gd name="T57" fmla="*/ 2147483647 h 577"/>
              <a:gd name="T58" fmla="*/ 1245367777 w 277"/>
              <a:gd name="T59" fmla="*/ 2147483647 h 577"/>
              <a:gd name="T60" fmla="*/ 1245367777 w 277"/>
              <a:gd name="T61" fmla="*/ 2147483647 h 577"/>
              <a:gd name="T62" fmla="*/ 0 w 277"/>
              <a:gd name="T63" fmla="*/ 2147483647 h 577"/>
              <a:gd name="T64" fmla="*/ 1245367777 w 277"/>
              <a:gd name="T65" fmla="*/ 2147483647 h 577"/>
              <a:gd name="T66" fmla="*/ 2147483647 w 277"/>
              <a:gd name="T67" fmla="*/ 2147483647 h 577"/>
              <a:gd name="T68" fmla="*/ 2147483647 w 277"/>
              <a:gd name="T69" fmla="*/ 2147483647 h 577"/>
              <a:gd name="T70" fmla="*/ 2147483647 w 277"/>
              <a:gd name="T71" fmla="*/ 2147483647 h 577"/>
              <a:gd name="T72" fmla="*/ 2147483647 w 277"/>
              <a:gd name="T73" fmla="*/ 2147483647 h 577"/>
              <a:gd name="T74" fmla="*/ 2147483647 w 277"/>
              <a:gd name="T75" fmla="*/ 2147483647 h 577"/>
              <a:gd name="T76" fmla="*/ 2147483647 w 277"/>
              <a:gd name="T77" fmla="*/ 2147483647 h 577"/>
              <a:gd name="T78" fmla="*/ 2147483647 w 277"/>
              <a:gd name="T79" fmla="*/ 2147483647 h 577"/>
              <a:gd name="T80" fmla="*/ 2147483647 w 277"/>
              <a:gd name="T81" fmla="*/ 2147483647 h 577"/>
              <a:gd name="T82" fmla="*/ 2147483647 w 277"/>
              <a:gd name="T83" fmla="*/ 2147483647 h 577"/>
              <a:gd name="T84" fmla="*/ 2147483647 w 277"/>
              <a:gd name="T85" fmla="*/ 2147483647 h 577"/>
              <a:gd name="T86" fmla="*/ 2147483647 w 277"/>
              <a:gd name="T87" fmla="*/ 2147483647 h 577"/>
              <a:gd name="T88" fmla="*/ 2147483647 w 277"/>
              <a:gd name="T89" fmla="*/ 2147483647 h 577"/>
              <a:gd name="T90" fmla="*/ 2147483647 w 277"/>
              <a:gd name="T91" fmla="*/ 2147483647 h 577"/>
              <a:gd name="T92" fmla="*/ 2147483647 w 277"/>
              <a:gd name="T93" fmla="*/ 2147483647 h 577"/>
              <a:gd name="T94" fmla="*/ 2147483647 w 277"/>
              <a:gd name="T95" fmla="*/ 2147483647 h 577"/>
              <a:gd name="T96" fmla="*/ 2147483647 w 277"/>
              <a:gd name="T97" fmla="*/ 2147483647 h 577"/>
              <a:gd name="T98" fmla="*/ 2147483647 w 277"/>
              <a:gd name="T99" fmla="*/ 2147483647 h 577"/>
              <a:gd name="T100" fmla="*/ 2147483647 w 277"/>
              <a:gd name="T101" fmla="*/ 2147483647 h 577"/>
              <a:gd name="T102" fmla="*/ 2147483647 w 277"/>
              <a:gd name="T103" fmla="*/ 2147483647 h 577"/>
              <a:gd name="T104" fmla="*/ 2147483647 w 277"/>
              <a:gd name="T105" fmla="*/ 877593881 h 577"/>
              <a:gd name="T106" fmla="*/ 2147483647 w 277"/>
              <a:gd name="T107" fmla="*/ 0 h 577"/>
              <a:gd name="T108" fmla="*/ 2147483647 w 277"/>
              <a:gd name="T109" fmla="*/ 0 h 5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7"/>
              <a:gd name="T166" fmla="*/ 0 h 577"/>
              <a:gd name="T167" fmla="*/ 277 w 277"/>
              <a:gd name="T168" fmla="*/ 577 h 5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7" h="577">
                <a:moveTo>
                  <a:pt x="180" y="0"/>
                </a:moveTo>
                <a:lnTo>
                  <a:pt x="204" y="24"/>
                </a:lnTo>
                <a:lnTo>
                  <a:pt x="228" y="36"/>
                </a:lnTo>
                <a:lnTo>
                  <a:pt x="240" y="60"/>
                </a:lnTo>
                <a:lnTo>
                  <a:pt x="264" y="84"/>
                </a:lnTo>
                <a:lnTo>
                  <a:pt x="276" y="108"/>
                </a:lnTo>
                <a:lnTo>
                  <a:pt x="276" y="132"/>
                </a:lnTo>
                <a:lnTo>
                  <a:pt x="276" y="156"/>
                </a:lnTo>
                <a:lnTo>
                  <a:pt x="276" y="180"/>
                </a:lnTo>
                <a:lnTo>
                  <a:pt x="276" y="204"/>
                </a:lnTo>
                <a:lnTo>
                  <a:pt x="276" y="228"/>
                </a:lnTo>
                <a:lnTo>
                  <a:pt x="276" y="252"/>
                </a:lnTo>
                <a:lnTo>
                  <a:pt x="276" y="276"/>
                </a:lnTo>
                <a:lnTo>
                  <a:pt x="276" y="300"/>
                </a:lnTo>
                <a:lnTo>
                  <a:pt x="264" y="324"/>
                </a:lnTo>
                <a:lnTo>
                  <a:pt x="264" y="348"/>
                </a:lnTo>
                <a:lnTo>
                  <a:pt x="252" y="372"/>
                </a:lnTo>
                <a:lnTo>
                  <a:pt x="240" y="396"/>
                </a:lnTo>
                <a:lnTo>
                  <a:pt x="216" y="420"/>
                </a:lnTo>
                <a:lnTo>
                  <a:pt x="204" y="444"/>
                </a:lnTo>
                <a:lnTo>
                  <a:pt x="192" y="468"/>
                </a:lnTo>
                <a:lnTo>
                  <a:pt x="168" y="480"/>
                </a:lnTo>
                <a:lnTo>
                  <a:pt x="168" y="504"/>
                </a:lnTo>
                <a:lnTo>
                  <a:pt x="144" y="516"/>
                </a:lnTo>
                <a:lnTo>
                  <a:pt x="132" y="540"/>
                </a:lnTo>
                <a:lnTo>
                  <a:pt x="108" y="552"/>
                </a:lnTo>
                <a:lnTo>
                  <a:pt x="96" y="576"/>
                </a:lnTo>
                <a:lnTo>
                  <a:pt x="72" y="576"/>
                </a:lnTo>
                <a:lnTo>
                  <a:pt x="48" y="576"/>
                </a:lnTo>
                <a:lnTo>
                  <a:pt x="12" y="552"/>
                </a:lnTo>
                <a:lnTo>
                  <a:pt x="12" y="528"/>
                </a:lnTo>
                <a:lnTo>
                  <a:pt x="0" y="504"/>
                </a:lnTo>
                <a:lnTo>
                  <a:pt x="12" y="480"/>
                </a:lnTo>
                <a:lnTo>
                  <a:pt x="24" y="456"/>
                </a:lnTo>
                <a:lnTo>
                  <a:pt x="24" y="432"/>
                </a:lnTo>
                <a:lnTo>
                  <a:pt x="48" y="420"/>
                </a:lnTo>
                <a:lnTo>
                  <a:pt x="60" y="396"/>
                </a:lnTo>
                <a:lnTo>
                  <a:pt x="72" y="372"/>
                </a:lnTo>
                <a:lnTo>
                  <a:pt x="96" y="360"/>
                </a:lnTo>
                <a:lnTo>
                  <a:pt x="96" y="336"/>
                </a:lnTo>
                <a:lnTo>
                  <a:pt x="120" y="312"/>
                </a:lnTo>
                <a:lnTo>
                  <a:pt x="132" y="276"/>
                </a:lnTo>
                <a:lnTo>
                  <a:pt x="144" y="252"/>
                </a:lnTo>
                <a:lnTo>
                  <a:pt x="156" y="228"/>
                </a:lnTo>
                <a:lnTo>
                  <a:pt x="168" y="204"/>
                </a:lnTo>
                <a:lnTo>
                  <a:pt x="180" y="180"/>
                </a:lnTo>
                <a:lnTo>
                  <a:pt x="180" y="156"/>
                </a:lnTo>
                <a:lnTo>
                  <a:pt x="180" y="132"/>
                </a:lnTo>
                <a:lnTo>
                  <a:pt x="180" y="108"/>
                </a:lnTo>
                <a:lnTo>
                  <a:pt x="180" y="84"/>
                </a:lnTo>
                <a:lnTo>
                  <a:pt x="180" y="60"/>
                </a:lnTo>
                <a:lnTo>
                  <a:pt x="180" y="36"/>
                </a:lnTo>
                <a:lnTo>
                  <a:pt x="180" y="12"/>
                </a:lnTo>
                <a:lnTo>
                  <a:pt x="204" y="0"/>
                </a:lnTo>
                <a:lnTo>
                  <a:pt x="180" y="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65" name="Freeform 70"/>
          <p:cNvSpPr>
            <a:spLocks/>
          </p:cNvSpPr>
          <p:nvPr/>
        </p:nvSpPr>
        <p:spPr bwMode="auto">
          <a:xfrm>
            <a:off x="5329238" y="1331913"/>
            <a:ext cx="17462" cy="111125"/>
          </a:xfrm>
          <a:custGeom>
            <a:avLst/>
            <a:gdLst>
              <a:gd name="T0" fmla="*/ 1261336894 w 37"/>
              <a:gd name="T1" fmla="*/ 884855667 h 265"/>
              <a:gd name="T2" fmla="*/ 2147483647 w 37"/>
              <a:gd name="T3" fmla="*/ 0 h 265"/>
              <a:gd name="T4" fmla="*/ 2147483647 w 37"/>
              <a:gd name="T5" fmla="*/ 1769711333 h 265"/>
              <a:gd name="T6" fmla="*/ 2147483647 w 37"/>
              <a:gd name="T7" fmla="*/ 2147483647 h 265"/>
              <a:gd name="T8" fmla="*/ 2147483647 w 37"/>
              <a:gd name="T9" fmla="*/ 2147483647 h 265"/>
              <a:gd name="T10" fmla="*/ 2147483647 w 37"/>
              <a:gd name="T11" fmla="*/ 2147483647 h 265"/>
              <a:gd name="T12" fmla="*/ 2147483647 w 37"/>
              <a:gd name="T13" fmla="*/ 2147483647 h 265"/>
              <a:gd name="T14" fmla="*/ 1261336894 w 37"/>
              <a:gd name="T15" fmla="*/ 2147483647 h 265"/>
              <a:gd name="T16" fmla="*/ 0 w 37"/>
              <a:gd name="T17" fmla="*/ 2147483647 h 265"/>
              <a:gd name="T18" fmla="*/ 0 w 37"/>
              <a:gd name="T19" fmla="*/ 2147483647 h 265"/>
              <a:gd name="T20" fmla="*/ 0 w 37"/>
              <a:gd name="T21" fmla="*/ 2147483647 h 265"/>
              <a:gd name="T22" fmla="*/ 0 w 37"/>
              <a:gd name="T23" fmla="*/ 2147483647 h 265"/>
              <a:gd name="T24" fmla="*/ 1261336894 w 37"/>
              <a:gd name="T25" fmla="*/ 2147483647 h 2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65"/>
              <a:gd name="T41" fmla="*/ 37 w 37"/>
              <a:gd name="T42" fmla="*/ 265 h 2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65">
                <a:moveTo>
                  <a:pt x="12" y="12"/>
                </a:moveTo>
                <a:lnTo>
                  <a:pt x="36" y="0"/>
                </a:lnTo>
                <a:lnTo>
                  <a:pt x="36" y="24"/>
                </a:lnTo>
                <a:lnTo>
                  <a:pt x="36" y="48"/>
                </a:lnTo>
                <a:lnTo>
                  <a:pt x="36" y="72"/>
                </a:lnTo>
                <a:lnTo>
                  <a:pt x="36" y="96"/>
                </a:lnTo>
                <a:lnTo>
                  <a:pt x="24" y="120"/>
                </a:lnTo>
                <a:lnTo>
                  <a:pt x="12" y="144"/>
                </a:lnTo>
                <a:lnTo>
                  <a:pt x="0" y="168"/>
                </a:lnTo>
                <a:lnTo>
                  <a:pt x="0" y="192"/>
                </a:lnTo>
                <a:lnTo>
                  <a:pt x="0" y="216"/>
                </a:lnTo>
                <a:lnTo>
                  <a:pt x="0" y="240"/>
                </a:lnTo>
                <a:lnTo>
                  <a:pt x="12" y="26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366" name="Oval 71"/>
          <p:cNvSpPr>
            <a:spLocks noChangeArrowheads="1"/>
          </p:cNvSpPr>
          <p:nvPr/>
        </p:nvSpPr>
        <p:spPr bwMode="auto">
          <a:xfrm>
            <a:off x="5257800" y="1425575"/>
            <a:ext cx="58738"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67" name="Oval 72"/>
          <p:cNvSpPr>
            <a:spLocks noChangeArrowheads="1"/>
          </p:cNvSpPr>
          <p:nvPr/>
        </p:nvSpPr>
        <p:spPr bwMode="auto">
          <a:xfrm>
            <a:off x="5222875" y="1296988"/>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68" name="Oval 73"/>
          <p:cNvSpPr>
            <a:spLocks noChangeArrowheads="1"/>
          </p:cNvSpPr>
          <p:nvPr/>
        </p:nvSpPr>
        <p:spPr bwMode="auto">
          <a:xfrm>
            <a:off x="6581775" y="949325"/>
            <a:ext cx="58738"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69" name="Oval 74"/>
          <p:cNvSpPr>
            <a:spLocks noChangeArrowheads="1"/>
          </p:cNvSpPr>
          <p:nvPr/>
        </p:nvSpPr>
        <p:spPr bwMode="auto">
          <a:xfrm>
            <a:off x="5997575" y="107632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70" name="Oval 75"/>
          <p:cNvSpPr>
            <a:spLocks noChangeArrowheads="1"/>
          </p:cNvSpPr>
          <p:nvPr/>
        </p:nvSpPr>
        <p:spPr bwMode="auto">
          <a:xfrm>
            <a:off x="6065838" y="140017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71" name="Oval 76"/>
          <p:cNvSpPr>
            <a:spLocks noChangeArrowheads="1"/>
          </p:cNvSpPr>
          <p:nvPr/>
        </p:nvSpPr>
        <p:spPr bwMode="auto">
          <a:xfrm>
            <a:off x="6470650" y="1751013"/>
            <a:ext cx="58738"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72" name="Oval 77"/>
          <p:cNvSpPr>
            <a:spLocks noChangeArrowheads="1"/>
          </p:cNvSpPr>
          <p:nvPr/>
        </p:nvSpPr>
        <p:spPr bwMode="auto">
          <a:xfrm>
            <a:off x="4854575" y="1727200"/>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73" name="Oval 78"/>
          <p:cNvSpPr>
            <a:spLocks noChangeArrowheads="1"/>
          </p:cNvSpPr>
          <p:nvPr/>
        </p:nvSpPr>
        <p:spPr bwMode="auto">
          <a:xfrm>
            <a:off x="5403850" y="1414463"/>
            <a:ext cx="57150" cy="66675"/>
          </a:xfrm>
          <a:prstGeom prst="ellipse">
            <a:avLst/>
          </a:prstGeom>
          <a:solidFill>
            <a:schemeClr val="tx1"/>
          </a:solidFill>
          <a:ln w="19050">
            <a:solidFill>
              <a:srgbClr val="919191"/>
            </a:solidFill>
            <a:round/>
            <a:headEnd/>
            <a:tailEnd/>
          </a:ln>
        </p:spPr>
        <p:txBody>
          <a:bodyPr wrap="none" anchor="ctr"/>
          <a:lstStyle/>
          <a:p>
            <a:endParaRPr lang="en-US"/>
          </a:p>
        </p:txBody>
      </p:sp>
      <p:sp>
        <p:nvSpPr>
          <p:cNvPr id="13374" name="Text Box 79"/>
          <p:cNvSpPr txBox="1">
            <a:spLocks noChangeArrowheads="1"/>
          </p:cNvSpPr>
          <p:nvPr/>
        </p:nvSpPr>
        <p:spPr bwMode="auto">
          <a:xfrm>
            <a:off x="4930775" y="80962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sp>
        <p:nvSpPr>
          <p:cNvPr id="13375" name="Text Box 80"/>
          <p:cNvSpPr txBox="1">
            <a:spLocks noChangeArrowheads="1"/>
          </p:cNvSpPr>
          <p:nvPr/>
        </p:nvSpPr>
        <p:spPr bwMode="auto">
          <a:xfrm>
            <a:off x="5803900" y="116998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3376" name="Text Box 81"/>
          <p:cNvSpPr txBox="1">
            <a:spLocks noChangeArrowheads="1"/>
          </p:cNvSpPr>
          <p:nvPr/>
        </p:nvSpPr>
        <p:spPr bwMode="auto">
          <a:xfrm>
            <a:off x="6538913" y="18081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3377" name="Text Box 82"/>
          <p:cNvSpPr txBox="1">
            <a:spLocks noChangeArrowheads="1"/>
          </p:cNvSpPr>
          <p:nvPr/>
        </p:nvSpPr>
        <p:spPr bwMode="auto">
          <a:xfrm>
            <a:off x="6316663" y="17002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U</a:t>
            </a:r>
          </a:p>
        </p:txBody>
      </p:sp>
      <p:sp>
        <p:nvSpPr>
          <p:cNvPr id="13378" name="Text Box 83"/>
          <p:cNvSpPr txBox="1">
            <a:spLocks noChangeArrowheads="1"/>
          </p:cNvSpPr>
          <p:nvPr/>
        </p:nvSpPr>
        <p:spPr bwMode="auto">
          <a:xfrm>
            <a:off x="6054725" y="13128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B</a:t>
            </a:r>
          </a:p>
        </p:txBody>
      </p:sp>
      <p:sp>
        <p:nvSpPr>
          <p:cNvPr id="13379" name="Text Box 84"/>
          <p:cNvSpPr txBox="1">
            <a:spLocks noChangeArrowheads="1"/>
          </p:cNvSpPr>
          <p:nvPr/>
        </p:nvSpPr>
        <p:spPr bwMode="auto">
          <a:xfrm>
            <a:off x="5986463" y="10239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H</a:t>
            </a:r>
          </a:p>
        </p:txBody>
      </p:sp>
      <p:sp>
        <p:nvSpPr>
          <p:cNvPr id="13380" name="Text Box 85"/>
          <p:cNvSpPr txBox="1">
            <a:spLocks noChangeArrowheads="1"/>
          </p:cNvSpPr>
          <p:nvPr/>
        </p:nvSpPr>
        <p:spPr bwMode="auto">
          <a:xfrm>
            <a:off x="6453188" y="80962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N(A)</a:t>
            </a:r>
          </a:p>
        </p:txBody>
      </p:sp>
      <p:sp>
        <p:nvSpPr>
          <p:cNvPr id="13381" name="Text Box 86"/>
          <p:cNvSpPr txBox="1">
            <a:spLocks noChangeArrowheads="1"/>
          </p:cNvSpPr>
          <p:nvPr/>
        </p:nvSpPr>
        <p:spPr bwMode="auto">
          <a:xfrm>
            <a:off x="5195888" y="167322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KB</a:t>
            </a:r>
          </a:p>
        </p:txBody>
      </p:sp>
      <p:sp>
        <p:nvSpPr>
          <p:cNvPr id="13382" name="Text Box 87"/>
          <p:cNvSpPr txBox="1">
            <a:spLocks noChangeArrowheads="1"/>
          </p:cNvSpPr>
          <p:nvPr/>
        </p:nvSpPr>
        <p:spPr bwMode="auto">
          <a:xfrm>
            <a:off x="4840288" y="165258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E</a:t>
            </a:r>
          </a:p>
        </p:txBody>
      </p:sp>
      <p:sp>
        <p:nvSpPr>
          <p:cNvPr id="13383" name="Text Box 88"/>
          <p:cNvSpPr txBox="1">
            <a:spLocks noChangeArrowheads="1"/>
          </p:cNvSpPr>
          <p:nvPr/>
        </p:nvSpPr>
        <p:spPr bwMode="auto">
          <a:xfrm>
            <a:off x="5126038" y="18335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MS</a:t>
            </a:r>
          </a:p>
        </p:txBody>
      </p:sp>
      <p:sp>
        <p:nvSpPr>
          <p:cNvPr id="13384" name="Text Box 89"/>
          <p:cNvSpPr txBox="1">
            <a:spLocks noChangeArrowheads="1"/>
          </p:cNvSpPr>
          <p:nvPr/>
        </p:nvSpPr>
        <p:spPr bwMode="auto">
          <a:xfrm>
            <a:off x="5035550" y="20240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RS</a:t>
            </a:r>
          </a:p>
        </p:txBody>
      </p:sp>
      <p:sp>
        <p:nvSpPr>
          <p:cNvPr id="13385" name="Text Box 90"/>
          <p:cNvSpPr txBox="1">
            <a:spLocks noChangeArrowheads="1"/>
          </p:cNvSpPr>
          <p:nvPr/>
        </p:nvSpPr>
        <p:spPr bwMode="auto">
          <a:xfrm>
            <a:off x="5164138" y="11684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C</a:t>
            </a:r>
          </a:p>
        </p:txBody>
      </p:sp>
      <p:sp>
        <p:nvSpPr>
          <p:cNvPr id="13386" name="Text Box 91"/>
          <p:cNvSpPr txBox="1">
            <a:spLocks noChangeArrowheads="1"/>
          </p:cNvSpPr>
          <p:nvPr/>
        </p:nvSpPr>
        <p:spPr bwMode="auto">
          <a:xfrm>
            <a:off x="5386388" y="13017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MN</a:t>
            </a:r>
          </a:p>
        </p:txBody>
      </p:sp>
      <p:sp>
        <p:nvSpPr>
          <p:cNvPr id="13387" name="Text Box 92"/>
          <p:cNvSpPr txBox="1">
            <a:spLocks noChangeArrowheads="1"/>
          </p:cNvSpPr>
          <p:nvPr/>
        </p:nvSpPr>
        <p:spPr bwMode="auto">
          <a:xfrm>
            <a:off x="5114925" y="13382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J</a:t>
            </a:r>
          </a:p>
        </p:txBody>
      </p:sp>
      <p:sp>
        <p:nvSpPr>
          <p:cNvPr id="13388" name="Text Box 93"/>
          <p:cNvSpPr txBox="1">
            <a:spLocks noChangeArrowheads="1"/>
          </p:cNvSpPr>
          <p:nvPr/>
        </p:nvSpPr>
        <p:spPr bwMode="auto">
          <a:xfrm>
            <a:off x="5286375" y="150812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DS</a:t>
            </a:r>
          </a:p>
        </p:txBody>
      </p:sp>
      <p:sp>
        <p:nvSpPr>
          <p:cNvPr id="13389" name="Text Box 94"/>
          <p:cNvSpPr txBox="1">
            <a:spLocks noChangeArrowheads="1"/>
          </p:cNvSpPr>
          <p:nvPr/>
        </p:nvSpPr>
        <p:spPr bwMode="auto">
          <a:xfrm>
            <a:off x="5297488" y="115887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SG</a:t>
            </a:r>
          </a:p>
        </p:txBody>
      </p:sp>
      <p:sp>
        <p:nvSpPr>
          <p:cNvPr id="13390" name="Text Box 95"/>
          <p:cNvSpPr txBox="1">
            <a:spLocks noChangeArrowheads="1"/>
          </p:cNvSpPr>
          <p:nvPr/>
        </p:nvSpPr>
        <p:spPr bwMode="auto">
          <a:xfrm>
            <a:off x="5453063" y="750888"/>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600" b="1">
                <a:latin typeface="Times New Roman" charset="0"/>
                <a:cs typeface="Times New Roman" charset="0"/>
              </a:rPr>
              <a:t>10 ĐỊA ĐIỂM</a:t>
            </a:r>
          </a:p>
        </p:txBody>
      </p:sp>
      <p:sp>
        <p:nvSpPr>
          <p:cNvPr id="13391" name="Line 96"/>
          <p:cNvSpPr>
            <a:spLocks noChangeShapeType="1"/>
          </p:cNvSpPr>
          <p:nvPr/>
        </p:nvSpPr>
        <p:spPr bwMode="auto">
          <a:xfrm>
            <a:off x="5643563" y="885825"/>
            <a:ext cx="384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92" name="Text Box 97"/>
          <p:cNvSpPr txBox="1">
            <a:spLocks noChangeArrowheads="1"/>
          </p:cNvSpPr>
          <p:nvPr/>
        </p:nvSpPr>
        <p:spPr bwMode="auto">
          <a:xfrm>
            <a:off x="5627688" y="8366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6</a:t>
            </a:r>
          </a:p>
        </p:txBody>
      </p:sp>
      <p:sp>
        <p:nvSpPr>
          <p:cNvPr id="13393" name="Text Box 98"/>
          <p:cNvSpPr txBox="1">
            <a:spLocks noChangeArrowheads="1"/>
          </p:cNvSpPr>
          <p:nvPr/>
        </p:nvSpPr>
        <p:spPr bwMode="auto">
          <a:xfrm>
            <a:off x="5830888" y="8366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4</a:t>
            </a:r>
          </a:p>
        </p:txBody>
      </p:sp>
      <p:sp>
        <p:nvSpPr>
          <p:cNvPr id="13394" name="AutoShape 99"/>
          <p:cNvSpPr>
            <a:spLocks noChangeArrowheads="1"/>
          </p:cNvSpPr>
          <p:nvPr/>
        </p:nvSpPr>
        <p:spPr bwMode="auto">
          <a:xfrm rot="10799999">
            <a:off x="5581650" y="882650"/>
            <a:ext cx="119063"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3395" name="AutoShape 100"/>
          <p:cNvSpPr>
            <a:spLocks noChangeArrowheads="1"/>
          </p:cNvSpPr>
          <p:nvPr/>
        </p:nvSpPr>
        <p:spPr bwMode="auto">
          <a:xfrm>
            <a:off x="5970588" y="879475"/>
            <a:ext cx="119062"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3396" name="Text Box 101"/>
          <p:cNvSpPr txBox="1">
            <a:spLocks noChangeArrowheads="1"/>
          </p:cNvSpPr>
          <p:nvPr/>
        </p:nvSpPr>
        <p:spPr bwMode="auto">
          <a:xfrm rot="-3294615">
            <a:off x="4756150" y="1165225"/>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VÙNG ĐẤT</a:t>
            </a:r>
          </a:p>
        </p:txBody>
      </p:sp>
      <p:sp>
        <p:nvSpPr>
          <p:cNvPr id="13397" name="Line 102"/>
          <p:cNvSpPr>
            <a:spLocks noChangeShapeType="1"/>
          </p:cNvSpPr>
          <p:nvPr/>
        </p:nvSpPr>
        <p:spPr bwMode="auto">
          <a:xfrm>
            <a:off x="5184775" y="1179513"/>
            <a:ext cx="415925"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98" name="Line 103"/>
          <p:cNvSpPr>
            <a:spLocks noChangeShapeType="1"/>
          </p:cNvSpPr>
          <p:nvPr/>
        </p:nvSpPr>
        <p:spPr bwMode="auto">
          <a:xfrm>
            <a:off x="4940300" y="1474788"/>
            <a:ext cx="220663" cy="360362"/>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99" name="Rectangle 104"/>
          <p:cNvSpPr>
            <a:spLocks noChangeArrowheads="1"/>
          </p:cNvSpPr>
          <p:nvPr/>
        </p:nvSpPr>
        <p:spPr bwMode="auto">
          <a:xfrm rot="-3258134">
            <a:off x="4829175" y="1263650"/>
            <a:ext cx="438150" cy="101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400" name="Text Box 105"/>
          <p:cNvSpPr txBox="1">
            <a:spLocks noChangeArrowheads="1"/>
          </p:cNvSpPr>
          <p:nvPr/>
        </p:nvSpPr>
        <p:spPr bwMode="auto">
          <a:xfrm>
            <a:off x="5873750" y="1744663"/>
            <a:ext cx="5064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500" b="1">
                <a:latin typeface="Times New Roman" charset="0"/>
                <a:cs typeface="Times New Roman" charset="0"/>
              </a:rPr>
              <a:t>Từ Đan tới Biệt-sê-ba</a:t>
            </a:r>
          </a:p>
        </p:txBody>
      </p:sp>
      <p:sp>
        <p:nvSpPr>
          <p:cNvPr id="13401" name="AutoShape 106"/>
          <p:cNvSpPr>
            <a:spLocks noChangeArrowheads="1"/>
          </p:cNvSpPr>
          <p:nvPr/>
        </p:nvSpPr>
        <p:spPr bwMode="auto">
          <a:xfrm>
            <a:off x="5918200" y="1728788"/>
            <a:ext cx="428625" cy="3556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402" name="Line 109"/>
          <p:cNvSpPr>
            <a:spLocks noChangeShapeType="1"/>
          </p:cNvSpPr>
          <p:nvPr/>
        </p:nvSpPr>
        <p:spPr bwMode="auto">
          <a:xfrm>
            <a:off x="566738" y="785813"/>
            <a:ext cx="63166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03" name="Line 110"/>
          <p:cNvSpPr>
            <a:spLocks noChangeShapeType="1"/>
          </p:cNvSpPr>
          <p:nvPr/>
        </p:nvSpPr>
        <p:spPr bwMode="auto">
          <a:xfrm>
            <a:off x="544513" y="9188450"/>
            <a:ext cx="63277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04" name="Text Box 111"/>
          <p:cNvSpPr txBox="1">
            <a:spLocks noChangeArrowheads="1"/>
          </p:cNvSpPr>
          <p:nvPr/>
        </p:nvSpPr>
        <p:spPr bwMode="auto">
          <a:xfrm>
            <a:off x="658813" y="9201150"/>
            <a:ext cx="438943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1400" i="1">
                <a:latin typeface="Times New Roman" charset="0"/>
                <a:cs typeface="Times New Roman" charset="0"/>
              </a:rPr>
              <a:t>Từ </a:t>
            </a:r>
            <a:r>
              <a:rPr lang="ja-JP" altLang="en-US" sz="1400" i="1">
                <a:latin typeface="Times New Roman" charset="0"/>
                <a:cs typeface="Times New Roman" charset="0"/>
              </a:rPr>
              <a:t>“</a:t>
            </a:r>
            <a:r>
              <a:rPr lang="en-US" sz="1400" i="1">
                <a:latin typeface="Times New Roman" charset="0"/>
                <a:cs typeface="Times New Roman" charset="0"/>
              </a:rPr>
              <a:t>Kinh Thánh…Căn Bản Là</a:t>
            </a:r>
            <a:r>
              <a:rPr lang="ja-JP" altLang="en-US" sz="1400" i="1"/>
              <a:t>”</a:t>
            </a:r>
            <a:endParaRPr lang="en-US" sz="1400" i="1"/>
          </a:p>
        </p:txBody>
      </p:sp>
      <p:sp>
        <p:nvSpPr>
          <p:cNvPr id="13405" name="Text Box 112"/>
          <p:cNvSpPr txBox="1">
            <a:spLocks noChangeArrowheads="1"/>
          </p:cNvSpPr>
          <p:nvPr/>
        </p:nvSpPr>
        <p:spPr bwMode="auto">
          <a:xfrm>
            <a:off x="6697663" y="9201150"/>
            <a:ext cx="6524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1400"/>
              <a:t>15</a:t>
            </a:r>
            <a:endParaRPr lang="en-US" sz="1400" i="1"/>
          </a:p>
        </p:txBody>
      </p:sp>
      <p:sp>
        <p:nvSpPr>
          <p:cNvPr id="13406" name="Line 113"/>
          <p:cNvSpPr>
            <a:spLocks noChangeShapeType="1"/>
          </p:cNvSpPr>
          <p:nvPr/>
        </p:nvSpPr>
        <p:spPr bwMode="auto">
          <a:xfrm>
            <a:off x="560388" y="2185988"/>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07" name="Line 114"/>
          <p:cNvSpPr>
            <a:spLocks noChangeShapeType="1"/>
          </p:cNvSpPr>
          <p:nvPr/>
        </p:nvSpPr>
        <p:spPr bwMode="auto">
          <a:xfrm>
            <a:off x="560388" y="7788275"/>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08" name="Line 115"/>
          <p:cNvSpPr>
            <a:spLocks noChangeShapeType="1"/>
          </p:cNvSpPr>
          <p:nvPr/>
        </p:nvSpPr>
        <p:spPr bwMode="auto">
          <a:xfrm>
            <a:off x="560388" y="6391275"/>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09" name="Line 116"/>
          <p:cNvSpPr>
            <a:spLocks noChangeShapeType="1"/>
          </p:cNvSpPr>
          <p:nvPr/>
        </p:nvSpPr>
        <p:spPr bwMode="auto">
          <a:xfrm>
            <a:off x="560388" y="4983163"/>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10" name="Line 117"/>
          <p:cNvSpPr>
            <a:spLocks noChangeShapeType="1"/>
          </p:cNvSpPr>
          <p:nvPr/>
        </p:nvSpPr>
        <p:spPr bwMode="auto">
          <a:xfrm>
            <a:off x="560388" y="3570288"/>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11" name="Line 119"/>
          <p:cNvSpPr>
            <a:spLocks noChangeShapeType="1"/>
          </p:cNvSpPr>
          <p:nvPr/>
        </p:nvSpPr>
        <p:spPr bwMode="auto">
          <a:xfrm>
            <a:off x="4814888" y="788988"/>
            <a:ext cx="0" cy="83931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12" name="Line 120"/>
          <p:cNvSpPr>
            <a:spLocks noChangeShapeType="1"/>
          </p:cNvSpPr>
          <p:nvPr/>
        </p:nvSpPr>
        <p:spPr bwMode="auto">
          <a:xfrm>
            <a:off x="6853238" y="804863"/>
            <a:ext cx="0" cy="83931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413" name="Text Box 122"/>
          <p:cNvSpPr txBox="1">
            <a:spLocks noChangeArrowheads="1"/>
          </p:cNvSpPr>
          <p:nvPr/>
        </p:nvSpPr>
        <p:spPr bwMode="auto">
          <a:xfrm>
            <a:off x="2965450" y="9209088"/>
            <a:ext cx="10556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1400"/>
              <a:t>®</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8"/>
          <p:cNvSpPr txBox="1">
            <a:spLocks noChangeArrowheads="1"/>
          </p:cNvSpPr>
          <p:nvPr/>
        </p:nvSpPr>
        <p:spPr bwMode="auto">
          <a:xfrm>
            <a:off x="536575" y="803275"/>
            <a:ext cx="4222750"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lnSpc>
                <a:spcPct val="90000"/>
              </a:lnSpc>
            </a:pPr>
            <a:r>
              <a:rPr lang="en-US" sz="1300">
                <a:latin typeface="Times New Roman" charset="0"/>
                <a:cs typeface="Times New Roman" charset="0"/>
              </a:rPr>
              <a:t>Di chuyển trên </a:t>
            </a:r>
            <a:r>
              <a:rPr lang="ja-JP" altLang="en-US" sz="1300">
                <a:latin typeface="Times New Roman" charset="0"/>
                <a:cs typeface="Times New Roman" charset="0"/>
              </a:rPr>
              <a:t>‘</a:t>
            </a:r>
            <a:r>
              <a:rPr lang="en-US" sz="1300">
                <a:latin typeface="Times New Roman" charset="0"/>
                <a:cs typeface="Times New Roman" charset="0"/>
              </a:rPr>
              <a:t>tai thỏ</a:t>
            </a:r>
            <a:r>
              <a:rPr lang="ja-JP" altLang="en-US" sz="1300">
                <a:latin typeface="Times New Roman" charset="0"/>
                <a:cs typeface="Times New Roman" charset="0"/>
              </a:rPr>
              <a:t>’</a:t>
            </a:r>
            <a:r>
              <a:rPr lang="en-US" sz="1300">
                <a:latin typeface="Times New Roman" charset="0"/>
                <a:cs typeface="Times New Roman" charset="0"/>
              </a:rPr>
              <a:t> (dưới cây gậy chăn chiên); vẽ </a:t>
            </a:r>
            <a:r>
              <a:rPr lang="en-US" sz="1300" b="1">
                <a:latin typeface="Times New Roman" charset="0"/>
                <a:cs typeface="Times New Roman" charset="0"/>
              </a:rPr>
              <a:t>HAI HẠT ĐẬU</a:t>
            </a:r>
            <a:r>
              <a:rPr lang="en-US" sz="1300">
                <a:latin typeface="Times New Roman" charset="0"/>
                <a:cs typeface="Times New Roman" charset="0"/>
              </a:rPr>
              <a:t>, phần dưới lớn hơn phần trên.  Nối chúng với nhau băng một đườn kẻ ngắn.  Đặt tên hặt đậu bên dưới </a:t>
            </a:r>
            <a:r>
              <a:rPr lang="en-US" sz="1300" b="1" i="1">
                <a:latin typeface="Times New Roman" charset="0"/>
                <a:cs typeface="Times New Roman" charset="0"/>
              </a:rPr>
              <a:t>DS</a:t>
            </a:r>
            <a:r>
              <a:rPr lang="en-US" sz="1300">
                <a:latin typeface="Times New Roman" charset="0"/>
                <a:cs typeface="Times New Roman" charset="0"/>
              </a:rPr>
              <a:t> cho BIỂN CHẾT và hạt đậu trên là </a:t>
            </a:r>
            <a:r>
              <a:rPr lang="en-US" sz="1300" b="1" i="1">
                <a:latin typeface="Times New Roman" charset="0"/>
                <a:cs typeface="Times New Roman" charset="0"/>
              </a:rPr>
              <a:t>SG</a:t>
            </a:r>
            <a:r>
              <a:rPr lang="en-US" sz="1300">
                <a:latin typeface="Times New Roman" charset="0"/>
                <a:cs typeface="Times New Roman" charset="0"/>
              </a:rPr>
              <a:t> cho BIỂN GA-LI-LÊ.  Đường kẻ nối là SÔNG GIÔ-ĐANH. Mười khu vực có nước quan trọng của phạm vi hoạt động Kinh Thánh bây giờ đã nằm trên bản đồ của bạn.</a:t>
            </a:r>
          </a:p>
        </p:txBody>
      </p:sp>
      <p:sp>
        <p:nvSpPr>
          <p:cNvPr id="14339" name="Text Box 9"/>
          <p:cNvSpPr txBox="1">
            <a:spLocks noChangeArrowheads="1"/>
          </p:cNvSpPr>
          <p:nvPr/>
        </p:nvSpPr>
        <p:spPr bwMode="auto">
          <a:xfrm>
            <a:off x="477838" y="2292350"/>
            <a:ext cx="428783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4161750" indent="-24161750">
              <a:defRPr sz="2400">
                <a:solidFill>
                  <a:schemeClr val="tx1"/>
                </a:solidFill>
                <a:latin typeface="Times" charset="0"/>
                <a:ea typeface="ＭＳ Ｐゴシック" charset="0"/>
                <a:cs typeface="Geneva" charset="0"/>
              </a:defRPr>
            </a:lvl1pPr>
            <a:lvl2pPr marL="114300">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lvl="1" algn="r">
              <a:lnSpc>
                <a:spcPct val="90000"/>
              </a:lnSpc>
            </a:pPr>
            <a:r>
              <a:rPr lang="en-US" sz="1300">
                <a:latin typeface="Times New Roman" charset="0"/>
                <a:ea typeface="ＭＳ Ｐゴシック" charset="0"/>
                <a:cs typeface="Times New Roman" charset="0"/>
              </a:rPr>
              <a:t>            	Bây giờ chúng ta chuyển đến vùng có đất: chỉ có </a:t>
            </a:r>
            <a:r>
              <a:rPr lang="en-US" sz="1300" b="1">
                <a:latin typeface="Times New Roman" charset="0"/>
                <a:ea typeface="ＭＳ Ｐゴシック" charset="0"/>
                <a:cs typeface="Times New Roman" charset="0"/>
              </a:rPr>
              <a:t>10 ĐỊA ĐIỂM</a:t>
            </a:r>
            <a:r>
              <a:rPr lang="en-US" sz="1300">
                <a:latin typeface="Times New Roman" charset="0"/>
                <a:ea typeface="ＭＳ Ｐゴシック" charset="0"/>
                <a:cs typeface="Times New Roman" charset="0"/>
              </a:rPr>
              <a:t>. Trên bản đồ của bạn, viết chữ </a:t>
            </a:r>
            <a:r>
              <a:rPr lang="ja-JP" altLang="en-US" sz="1300">
                <a:latin typeface="Times New Roman" charset="0"/>
                <a:ea typeface="ＭＳ Ｐゴシック" charset="0"/>
                <a:cs typeface="Times New Roman" charset="0"/>
              </a:rPr>
              <a:t>“</a:t>
            </a:r>
            <a:r>
              <a:rPr lang="en-US" sz="1300">
                <a:latin typeface="Times New Roman" charset="0"/>
                <a:ea typeface="ＭＳ Ｐゴシック" charset="0"/>
                <a:cs typeface="Times New Roman" charset="0"/>
              </a:rPr>
              <a:t>10 ĐỊA ĐIỂM</a:t>
            </a:r>
            <a:r>
              <a:rPr lang="ja-JP" altLang="en-US" sz="1300">
                <a:latin typeface="Times New Roman" charset="0"/>
                <a:ea typeface="ＭＳ Ｐゴシック" charset="0"/>
                <a:cs typeface="Times New Roman" charset="0"/>
              </a:rPr>
              <a:t>”</a:t>
            </a:r>
            <a:r>
              <a:rPr lang="en-US" sz="1300">
                <a:latin typeface="Times New Roman" charset="0"/>
                <a:ea typeface="ＭＳ Ｐゴシック" charset="0"/>
                <a:cs typeface="Times New Roman" charset="0"/>
              </a:rPr>
              <a:t>, với mũi tên nằm ngang bên dưới. Đặt </a:t>
            </a:r>
            <a:r>
              <a:rPr lang="en-US" sz="1300" b="1">
                <a:latin typeface="Times New Roman" charset="0"/>
                <a:ea typeface="ＭＳ Ｐゴシック" charset="0"/>
                <a:cs typeface="Times New Roman" charset="0"/>
              </a:rPr>
              <a:t>SỐ 6</a:t>
            </a:r>
            <a:r>
              <a:rPr lang="en-US" sz="1300">
                <a:latin typeface="Times New Roman" charset="0"/>
                <a:ea typeface="ＭＳ Ｐゴシック" charset="0"/>
                <a:cs typeface="Times New Roman" charset="0"/>
              </a:rPr>
              <a:t> bên </a:t>
            </a:r>
            <a:r>
              <a:rPr lang="en-US" sz="1300" b="1">
                <a:latin typeface="Times New Roman" charset="0"/>
                <a:ea typeface="ＭＳ Ｐゴシック" charset="0"/>
                <a:cs typeface="Times New Roman" charset="0"/>
              </a:rPr>
              <a:t>trái</a:t>
            </a:r>
            <a:r>
              <a:rPr lang="en-US" sz="1300">
                <a:latin typeface="Times New Roman" charset="0"/>
                <a:ea typeface="ＭＳ Ｐゴシック" charset="0"/>
                <a:cs typeface="Times New Roman" charset="0"/>
              </a:rPr>
              <a:t> của đường tấp bắc-nam.  Đặt </a:t>
            </a:r>
            <a:r>
              <a:rPr lang="en-US" sz="1300" b="1">
                <a:latin typeface="Times New Roman" charset="0"/>
                <a:ea typeface="ＭＳ Ｐゴシック" charset="0"/>
                <a:cs typeface="Times New Roman" charset="0"/>
              </a:rPr>
              <a:t>SỐ 4 </a:t>
            </a:r>
            <a:r>
              <a:rPr lang="en-US" sz="1300">
                <a:latin typeface="Times New Roman" charset="0"/>
                <a:ea typeface="ＭＳ Ｐゴシック" charset="0"/>
                <a:cs typeface="Times New Roman" charset="0"/>
              </a:rPr>
              <a:t>bên </a:t>
            </a:r>
            <a:r>
              <a:rPr lang="en-US" sz="1300" b="1" i="1">
                <a:latin typeface="Times New Roman" charset="0"/>
                <a:ea typeface="ＭＳ Ｐゴシック" charset="0"/>
                <a:cs typeface="Times New Roman" charset="0"/>
              </a:rPr>
              <a:t>phải</a:t>
            </a:r>
            <a:r>
              <a:rPr lang="en-US" sz="1300">
                <a:latin typeface="Times New Roman" charset="0"/>
                <a:ea typeface="ＭＳ Ｐゴシック" charset="0"/>
                <a:cs typeface="Times New Roman" charset="0"/>
              </a:rPr>
              <a:t>.</a:t>
            </a:r>
          </a:p>
        </p:txBody>
      </p:sp>
      <p:sp>
        <p:nvSpPr>
          <p:cNvPr id="14340" name="Text Box 10"/>
          <p:cNvSpPr txBox="1">
            <a:spLocks noChangeArrowheads="1"/>
          </p:cNvSpPr>
          <p:nvPr/>
        </p:nvSpPr>
        <p:spPr bwMode="auto">
          <a:xfrm>
            <a:off x="392113" y="3589338"/>
            <a:ext cx="439737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lnSpc>
                <a:spcPct val="90000"/>
              </a:lnSpc>
            </a:pPr>
            <a:r>
              <a:rPr lang="en-US" sz="1300">
                <a:latin typeface="Times New Roman" charset="0"/>
                <a:cs typeface="Times New Roman" charset="0"/>
              </a:rPr>
              <a:t>    Bây giờ: đặt </a:t>
            </a:r>
            <a:r>
              <a:rPr lang="en-US" sz="1300" b="1">
                <a:latin typeface="Times New Roman" charset="0"/>
                <a:cs typeface="Times New Roman" charset="0"/>
              </a:rPr>
              <a:t>BÔN VỊ TRÍ TRỌNG ĐIỂM</a:t>
            </a:r>
            <a:r>
              <a:rPr lang="en-US" sz="1300">
                <a:latin typeface="Times New Roman" charset="0"/>
                <a:cs typeface="Times New Roman" charset="0"/>
              </a:rPr>
              <a:t> bên phía đông của đường kẻ bắc-nam – một chấm to bên trên Vịnh Persia, đặt tên </a:t>
            </a:r>
            <a:r>
              <a:rPr lang="en-US" sz="1300" b="1" i="1">
                <a:latin typeface="Times New Roman" charset="0"/>
                <a:cs typeface="Times New Roman" charset="0"/>
              </a:rPr>
              <a:t>U</a:t>
            </a:r>
            <a:r>
              <a:rPr lang="en-US" sz="1300">
                <a:latin typeface="Times New Roman" charset="0"/>
                <a:cs typeface="Times New Roman" charset="0"/>
              </a:rPr>
              <a:t> cho thành phố cổ U-rơ của Canh-đê.  Di chuyển dọc lên trên; đặt một chấm khác đặt tên </a:t>
            </a:r>
            <a:r>
              <a:rPr lang="en-US" sz="1300" b="1" i="1">
                <a:latin typeface="Times New Roman" charset="0"/>
                <a:cs typeface="Times New Roman" charset="0"/>
              </a:rPr>
              <a:t>B</a:t>
            </a:r>
            <a:r>
              <a:rPr lang="en-US" sz="1300">
                <a:latin typeface="Times New Roman" charset="0"/>
                <a:cs typeface="Times New Roman" charset="0"/>
              </a:rPr>
              <a:t> cho BA-BY-LON. Trên nó, gần số </a:t>
            </a:r>
            <a:r>
              <a:rPr lang="ja-JP" altLang="en-US" sz="1300">
                <a:latin typeface="Times New Roman" charset="0"/>
                <a:cs typeface="Times New Roman" charset="0"/>
              </a:rPr>
              <a:t>‘</a:t>
            </a:r>
            <a:r>
              <a:rPr lang="en-US" sz="1300">
                <a:latin typeface="Times New Roman" charset="0"/>
                <a:cs typeface="Times New Roman" charset="0"/>
              </a:rPr>
              <a:t>4</a:t>
            </a:r>
            <a:r>
              <a:rPr lang="ja-JP" altLang="en-US" sz="1300">
                <a:latin typeface="Times New Roman" charset="0"/>
                <a:cs typeface="Times New Roman" charset="0"/>
              </a:rPr>
              <a:t>’</a:t>
            </a:r>
            <a:r>
              <a:rPr lang="en-US" sz="1300">
                <a:latin typeface="Times New Roman" charset="0"/>
                <a:cs typeface="Times New Roman" charset="0"/>
              </a:rPr>
              <a:t> đặt một chấm, </a:t>
            </a:r>
            <a:r>
              <a:rPr lang="en-US" sz="1300" b="1" i="1">
                <a:latin typeface="Times New Roman" charset="0"/>
                <a:cs typeface="Times New Roman" charset="0"/>
              </a:rPr>
              <a:t>H</a:t>
            </a:r>
            <a:r>
              <a:rPr lang="en-US" sz="1300">
                <a:latin typeface="Times New Roman" charset="0"/>
                <a:cs typeface="Times New Roman" charset="0"/>
              </a:rPr>
              <a:t> cho HA-RAN.  Xa góc phải, đặc một chấm đặt tên </a:t>
            </a:r>
            <a:r>
              <a:rPr lang="en-US" sz="1300" b="1" i="1">
                <a:latin typeface="Times New Roman" charset="0"/>
                <a:cs typeface="Times New Roman" charset="0"/>
              </a:rPr>
              <a:t>N(A),</a:t>
            </a:r>
            <a:r>
              <a:rPr lang="en-US" sz="1300">
                <a:latin typeface="Times New Roman" charset="0"/>
                <a:cs typeface="Times New Roman" charset="0"/>
              </a:rPr>
              <a:t> cho NI-NÊ-VE, một thành phố cổ ở ASSYRIA.</a:t>
            </a:r>
          </a:p>
        </p:txBody>
      </p:sp>
      <p:sp>
        <p:nvSpPr>
          <p:cNvPr id="14341" name="Text Box 11"/>
          <p:cNvSpPr txBox="1">
            <a:spLocks noChangeArrowheads="1"/>
          </p:cNvSpPr>
          <p:nvPr/>
        </p:nvSpPr>
        <p:spPr bwMode="auto">
          <a:xfrm>
            <a:off x="396875" y="5022850"/>
            <a:ext cx="4378325" cy="1352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lnSpc>
                <a:spcPct val="90000"/>
              </a:lnSpc>
            </a:pPr>
            <a:r>
              <a:rPr lang="en-US" sz="1300">
                <a:latin typeface="Times New Roman" charset="0"/>
                <a:cs typeface="Times New Roman" charset="0"/>
              </a:rPr>
              <a:t>     Phía tây của đường gấp bắc-nam, đặt </a:t>
            </a:r>
            <a:r>
              <a:rPr lang="en-US" sz="1300" b="1">
                <a:latin typeface="Times New Roman" charset="0"/>
                <a:cs typeface="Times New Roman" charset="0"/>
              </a:rPr>
              <a:t>6 ĐIỂM </a:t>
            </a:r>
            <a:r>
              <a:rPr lang="en-US" sz="1300">
                <a:latin typeface="Times New Roman" charset="0"/>
                <a:cs typeface="Times New Roman" charset="0"/>
              </a:rPr>
              <a:t>quan trọng cuối cùng. Bắt đầu với một chấm ngay vùng đất giữa BIỂN GA-LI-LÊ và ĐỊA TRUNGHẢI. Đặt tên chấm đó là </a:t>
            </a:r>
            <a:r>
              <a:rPr lang="en-US" sz="1300" b="1" i="1">
                <a:latin typeface="Times New Roman" charset="0"/>
                <a:cs typeface="Times New Roman" charset="0"/>
              </a:rPr>
              <a:t>C</a:t>
            </a:r>
            <a:r>
              <a:rPr lang="en-US" sz="1300">
                <a:latin typeface="Times New Roman" charset="0"/>
                <a:cs typeface="Times New Roman" charset="0"/>
              </a:rPr>
              <a:t> cho CA-NA-AN. Tại phía bắc của điểm cuối của BIÊN CHẾT, phái tây đặt một chấm tên </a:t>
            </a:r>
            <a:r>
              <a:rPr lang="en-US" sz="1300" b="1" i="1">
                <a:latin typeface="Times New Roman" charset="0"/>
                <a:cs typeface="Times New Roman" charset="0"/>
              </a:rPr>
              <a:t>J</a:t>
            </a:r>
            <a:r>
              <a:rPr lang="en-US" sz="1300">
                <a:latin typeface="Times New Roman" charset="0"/>
                <a:cs typeface="Times New Roman" charset="0"/>
              </a:rPr>
              <a:t> cho GIÊ-RU-SA-LEM.  Trực đối diện với, qua sông, từ GIÊ-RU-SA-LEM, đặt một chấm </a:t>
            </a:r>
            <a:r>
              <a:rPr lang="en-US" sz="1300" b="1" i="1">
                <a:latin typeface="Times New Roman" charset="0"/>
                <a:cs typeface="Times New Roman" charset="0"/>
              </a:rPr>
              <a:t>MN</a:t>
            </a:r>
            <a:r>
              <a:rPr lang="en-US" sz="1300">
                <a:latin typeface="Times New Roman" charset="0"/>
                <a:cs typeface="Times New Roman" charset="0"/>
              </a:rPr>
              <a:t> cho NÚI NÊ-Ô (Mt. Nebo).</a:t>
            </a:r>
          </a:p>
        </p:txBody>
      </p:sp>
      <p:sp>
        <p:nvSpPr>
          <p:cNvPr id="14342" name="Text Box 12"/>
          <p:cNvSpPr txBox="1">
            <a:spLocks noChangeArrowheads="1"/>
          </p:cNvSpPr>
          <p:nvPr/>
        </p:nvSpPr>
        <p:spPr bwMode="auto">
          <a:xfrm>
            <a:off x="519113" y="6596063"/>
            <a:ext cx="4249737" cy="99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lnSpc>
                <a:spcPct val="90000"/>
              </a:lnSpc>
            </a:pPr>
            <a:r>
              <a:rPr lang="en-US" sz="1300">
                <a:latin typeface="Times New Roman" charset="0"/>
                <a:cs typeface="Times New Roman" charset="0"/>
              </a:rPr>
              <a:t>  Cuối cùng, chuyển xuốn vùng bên dưới nhưng trên tai thỏ. Đặt moật chấm tên </a:t>
            </a:r>
            <a:r>
              <a:rPr lang="en-US" sz="1300" b="1" i="1">
                <a:latin typeface="Times New Roman" charset="0"/>
                <a:cs typeface="Times New Roman" charset="0"/>
              </a:rPr>
              <a:t>E</a:t>
            </a:r>
            <a:r>
              <a:rPr lang="en-US" sz="1300">
                <a:latin typeface="Times New Roman" charset="0"/>
                <a:cs typeface="Times New Roman" charset="0"/>
              </a:rPr>
              <a:t> cho AI CẬP, và một chấm giữa hai lỗ tai thỏ, tên </a:t>
            </a:r>
            <a:r>
              <a:rPr lang="en-US" sz="1300" b="1" i="1">
                <a:latin typeface="Times New Roman" charset="0"/>
                <a:cs typeface="Times New Roman" charset="0"/>
              </a:rPr>
              <a:t>MS</a:t>
            </a:r>
            <a:r>
              <a:rPr lang="en-US" sz="1300">
                <a:latin typeface="Times New Roman" charset="0"/>
                <a:cs typeface="Times New Roman" charset="0"/>
              </a:rPr>
              <a:t> cho NÚI SI-NAI (Mt.Sinai); và cuối cùng, phí bắc giữa tai thỏ và Biển Chết, đặt một chấm </a:t>
            </a:r>
            <a:r>
              <a:rPr lang="en-US" sz="1300" b="1" i="1">
                <a:latin typeface="Times New Roman" charset="0"/>
                <a:cs typeface="Times New Roman" charset="0"/>
              </a:rPr>
              <a:t>KB</a:t>
            </a:r>
            <a:r>
              <a:rPr lang="en-US" sz="1300">
                <a:latin typeface="Times New Roman" charset="0"/>
                <a:cs typeface="Times New Roman" charset="0"/>
              </a:rPr>
              <a:t> cho ốc đảo cổ của vùng CA-ĐÊ (KADESH BARNEA).</a:t>
            </a:r>
          </a:p>
        </p:txBody>
      </p:sp>
      <p:sp>
        <p:nvSpPr>
          <p:cNvPr id="14343" name="Text Box 13"/>
          <p:cNvSpPr txBox="1">
            <a:spLocks noChangeArrowheads="1"/>
          </p:cNvSpPr>
          <p:nvPr/>
        </p:nvSpPr>
        <p:spPr bwMode="auto">
          <a:xfrm>
            <a:off x="342900" y="7972425"/>
            <a:ext cx="4433888"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r">
              <a:lnSpc>
                <a:spcPct val="90000"/>
              </a:lnSpc>
            </a:pPr>
            <a:r>
              <a:rPr lang="en-US" sz="1700" b="1">
                <a:latin typeface="Times New Roman" charset="0"/>
                <a:cs typeface="Times New Roman" charset="0"/>
              </a:rPr>
              <a:t>       </a:t>
            </a:r>
            <a:r>
              <a:rPr lang="en-US" sz="1300">
                <a:latin typeface="Times New Roman" charset="0"/>
                <a:cs typeface="Times New Roman" charset="0"/>
              </a:rPr>
              <a:t>Và bước cuối cùng, vẽ </a:t>
            </a:r>
            <a:r>
              <a:rPr lang="en-US" sz="1300" b="1">
                <a:latin typeface="Times New Roman" charset="0"/>
                <a:cs typeface="Times New Roman" charset="0"/>
              </a:rPr>
              <a:t>HAI ĐƯỜNG CHẤM </a:t>
            </a:r>
            <a:r>
              <a:rPr lang="en-US" sz="1300">
                <a:latin typeface="Times New Roman" charset="0"/>
                <a:cs typeface="Times New Roman" charset="0"/>
              </a:rPr>
              <a:t>tại một góc từ ĐỊA TRUNG HẢI giốn hình bên. Thêm vào từ, </a:t>
            </a:r>
            <a:r>
              <a:rPr lang="ja-JP" altLang="en-US" sz="1300">
                <a:latin typeface="Times New Roman" charset="0"/>
                <a:cs typeface="Times New Roman" charset="0"/>
              </a:rPr>
              <a:t>“</a:t>
            </a:r>
            <a:r>
              <a:rPr lang="en-US" sz="1300">
                <a:latin typeface="Times New Roman" charset="0"/>
                <a:cs typeface="Times New Roman" charset="0"/>
              </a:rPr>
              <a:t>VÙNG ĐẤT" giữa hia đường chấm, xác định biên giới của Is-ra-el cổ xưa, </a:t>
            </a:r>
            <a:r>
              <a:rPr lang="ja-JP" altLang="en-US" sz="1300" b="1" i="1">
                <a:latin typeface="Times New Roman" charset="0"/>
                <a:cs typeface="Times New Roman" charset="0"/>
              </a:rPr>
              <a:t>“</a:t>
            </a:r>
            <a:r>
              <a:rPr lang="en-US" sz="1300" b="1" i="1">
                <a:latin typeface="Times New Roman" charset="0"/>
                <a:cs typeface="Times New Roman" charset="0"/>
              </a:rPr>
              <a:t>từ Đan đến Biệt-sê-ba.</a:t>
            </a:r>
            <a:r>
              <a:rPr lang="ja-JP" altLang="en-US" sz="1300" b="1" i="1">
                <a:latin typeface="Times New Roman" charset="0"/>
                <a:cs typeface="Times New Roman" charset="0"/>
              </a:rPr>
              <a:t>”</a:t>
            </a:r>
            <a:endParaRPr lang="en-US" sz="1300">
              <a:latin typeface="Times New Roman" charset="0"/>
              <a:cs typeface="Times New Roman" charset="0"/>
            </a:endParaRPr>
          </a:p>
        </p:txBody>
      </p:sp>
      <p:sp>
        <p:nvSpPr>
          <p:cNvPr id="14344" name="Oval 318"/>
          <p:cNvSpPr>
            <a:spLocks noChangeArrowheads="1"/>
          </p:cNvSpPr>
          <p:nvPr/>
        </p:nvSpPr>
        <p:spPr bwMode="auto">
          <a:xfrm>
            <a:off x="5248275" y="7567613"/>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45" name="Oval 319"/>
          <p:cNvSpPr>
            <a:spLocks noChangeArrowheads="1"/>
          </p:cNvSpPr>
          <p:nvPr/>
        </p:nvSpPr>
        <p:spPr bwMode="auto">
          <a:xfrm>
            <a:off x="5222875" y="737552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46" name="Freeform 320"/>
          <p:cNvSpPr>
            <a:spLocks/>
          </p:cNvSpPr>
          <p:nvPr/>
        </p:nvSpPr>
        <p:spPr bwMode="auto">
          <a:xfrm>
            <a:off x="4832350" y="6407150"/>
            <a:ext cx="481013" cy="804863"/>
          </a:xfrm>
          <a:custGeom>
            <a:avLst/>
            <a:gdLst>
              <a:gd name="T0" fmla="*/ 2147483647 w 1021"/>
              <a:gd name="T1" fmla="*/ 1765283686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47" name="Freeform 321"/>
          <p:cNvSpPr>
            <a:spLocks/>
          </p:cNvSpPr>
          <p:nvPr/>
        </p:nvSpPr>
        <p:spPr bwMode="auto">
          <a:xfrm>
            <a:off x="6415088" y="7231063"/>
            <a:ext cx="423862" cy="555625"/>
          </a:xfrm>
          <a:custGeom>
            <a:avLst/>
            <a:gdLst>
              <a:gd name="T0" fmla="*/ 2147483647 w 901"/>
              <a:gd name="T1" fmla="*/ 0 h 1321"/>
              <a:gd name="T2" fmla="*/ 2147483647 w 901"/>
              <a:gd name="T3" fmla="*/ 892876336 h 1321"/>
              <a:gd name="T4" fmla="*/ 2147483647 w 901"/>
              <a:gd name="T5" fmla="*/ 1785929328 h 1321"/>
              <a:gd name="T6" fmla="*/ 2147483647 w 901"/>
              <a:gd name="T7" fmla="*/ 2147483647 h 1321"/>
              <a:gd name="T8" fmla="*/ 2147483647 w 901"/>
              <a:gd name="T9" fmla="*/ 2147483647 h 1321"/>
              <a:gd name="T10" fmla="*/ 2147483647 w 901"/>
              <a:gd name="T11" fmla="*/ 2147483647 h 1321"/>
              <a:gd name="T12" fmla="*/ 2147483647 w 901"/>
              <a:gd name="T13" fmla="*/ 2147483647 h 1321"/>
              <a:gd name="T14" fmla="*/ 2147483647 w 901"/>
              <a:gd name="T15" fmla="*/ 2147483647 h 1321"/>
              <a:gd name="T16" fmla="*/ 2147483647 w 901"/>
              <a:gd name="T17" fmla="*/ 2147483647 h 1321"/>
              <a:gd name="T18" fmla="*/ 2147483647 w 901"/>
              <a:gd name="T19" fmla="*/ 2147483647 h 1321"/>
              <a:gd name="T20" fmla="*/ 2147483647 w 901"/>
              <a:gd name="T21" fmla="*/ 2147483647 h 1321"/>
              <a:gd name="T22" fmla="*/ 2147483647 w 901"/>
              <a:gd name="T23" fmla="*/ 2147483647 h 1321"/>
              <a:gd name="T24" fmla="*/ 2147483647 w 901"/>
              <a:gd name="T25" fmla="*/ 2147483647 h 1321"/>
              <a:gd name="T26" fmla="*/ 2147483647 w 901"/>
              <a:gd name="T27" fmla="*/ 2147483647 h 1321"/>
              <a:gd name="T28" fmla="*/ 2147483647 w 901"/>
              <a:gd name="T29" fmla="*/ 2147483647 h 1321"/>
              <a:gd name="T30" fmla="*/ 2147483647 w 901"/>
              <a:gd name="T31" fmla="*/ 2147483647 h 1321"/>
              <a:gd name="T32" fmla="*/ 2147483647 w 901"/>
              <a:gd name="T33" fmla="*/ 2147483647 h 1321"/>
              <a:gd name="T34" fmla="*/ 2147483647 w 901"/>
              <a:gd name="T35" fmla="*/ 2147483647 h 1321"/>
              <a:gd name="T36" fmla="*/ 2147483647 w 901"/>
              <a:gd name="T37" fmla="*/ 2147483647 h 1321"/>
              <a:gd name="T38" fmla="*/ 2147483647 w 901"/>
              <a:gd name="T39" fmla="*/ 2147483647 h 1321"/>
              <a:gd name="T40" fmla="*/ 2147483647 w 901"/>
              <a:gd name="T41" fmla="*/ 2147483647 h 1321"/>
              <a:gd name="T42" fmla="*/ 2147483647 w 901"/>
              <a:gd name="T43" fmla="*/ 2147483647 h 1321"/>
              <a:gd name="T44" fmla="*/ 2147483647 w 901"/>
              <a:gd name="T45" fmla="*/ 2147483647 h 1321"/>
              <a:gd name="T46" fmla="*/ 2147483647 w 901"/>
              <a:gd name="T47" fmla="*/ 2147483647 h 1321"/>
              <a:gd name="T48" fmla="*/ 2147483647 w 901"/>
              <a:gd name="T49" fmla="*/ 2147483647 h 1321"/>
              <a:gd name="T50" fmla="*/ 2147483647 w 901"/>
              <a:gd name="T51" fmla="*/ 2147483647 h 1321"/>
              <a:gd name="T52" fmla="*/ 2147483647 w 901"/>
              <a:gd name="T53" fmla="*/ 2147483647 h 1321"/>
              <a:gd name="T54" fmla="*/ 2147483647 w 901"/>
              <a:gd name="T55" fmla="*/ 2147483647 h 1321"/>
              <a:gd name="T56" fmla="*/ 2147483647 w 901"/>
              <a:gd name="T57" fmla="*/ 2147483647 h 1321"/>
              <a:gd name="T58" fmla="*/ 2147483647 w 901"/>
              <a:gd name="T59" fmla="*/ 2147483647 h 1321"/>
              <a:gd name="T60" fmla="*/ 2147483647 w 901"/>
              <a:gd name="T61" fmla="*/ 2147483647 h 1321"/>
              <a:gd name="T62" fmla="*/ 2147483647 w 901"/>
              <a:gd name="T63" fmla="*/ 2147483647 h 1321"/>
              <a:gd name="T64" fmla="*/ 2147483647 w 901"/>
              <a:gd name="T65" fmla="*/ 2147483647 h 1321"/>
              <a:gd name="T66" fmla="*/ 2147483647 w 901"/>
              <a:gd name="T67" fmla="*/ 2147483647 h 1321"/>
              <a:gd name="T68" fmla="*/ 2147483647 w 901"/>
              <a:gd name="T69" fmla="*/ 2147483647 h 1321"/>
              <a:gd name="T70" fmla="*/ 2147483647 w 901"/>
              <a:gd name="T71" fmla="*/ 2147483647 h 1321"/>
              <a:gd name="T72" fmla="*/ 2147483647 w 901"/>
              <a:gd name="T73" fmla="*/ 2147483647 h 1321"/>
              <a:gd name="T74" fmla="*/ 2147483647 w 901"/>
              <a:gd name="T75" fmla="*/ 2147483647 h 1321"/>
              <a:gd name="T76" fmla="*/ 2147483647 w 901"/>
              <a:gd name="T77" fmla="*/ 2147483647 h 1321"/>
              <a:gd name="T78" fmla="*/ 2147483647 w 901"/>
              <a:gd name="T79" fmla="*/ 2147483647 h 1321"/>
              <a:gd name="T80" fmla="*/ 2147483647 w 901"/>
              <a:gd name="T81" fmla="*/ 2147483647 h 1321"/>
              <a:gd name="T82" fmla="*/ 2147483647 w 901"/>
              <a:gd name="T83" fmla="*/ 2147483647 h 1321"/>
              <a:gd name="T84" fmla="*/ 2147483647 w 901"/>
              <a:gd name="T85" fmla="*/ 2147483647 h 1321"/>
              <a:gd name="T86" fmla="*/ 2147483647 w 901"/>
              <a:gd name="T87" fmla="*/ 2147483647 h 1321"/>
              <a:gd name="T88" fmla="*/ 2147483647 w 901"/>
              <a:gd name="T89" fmla="*/ 2147483647 h 1321"/>
              <a:gd name="T90" fmla="*/ 2147483647 w 901"/>
              <a:gd name="T91" fmla="*/ 2147483647 h 1321"/>
              <a:gd name="T92" fmla="*/ 2147483647 w 901"/>
              <a:gd name="T93" fmla="*/ 2147483647 h 1321"/>
              <a:gd name="T94" fmla="*/ 2147483647 w 901"/>
              <a:gd name="T95" fmla="*/ 2147483647 h 1321"/>
              <a:gd name="T96" fmla="*/ 2147483647 w 901"/>
              <a:gd name="T97" fmla="*/ 2147483647 h 1321"/>
              <a:gd name="T98" fmla="*/ 2147483647 w 901"/>
              <a:gd name="T99" fmla="*/ 2147483647 h 1321"/>
              <a:gd name="T100" fmla="*/ 2147483647 w 901"/>
              <a:gd name="T101" fmla="*/ 2147483647 h 1321"/>
              <a:gd name="T102" fmla="*/ 2147483647 w 901"/>
              <a:gd name="T103" fmla="*/ 2147483647 h 1321"/>
              <a:gd name="T104" fmla="*/ 2147483647 w 901"/>
              <a:gd name="T105" fmla="*/ 2147483647 h 1321"/>
              <a:gd name="T106" fmla="*/ 2147483647 w 901"/>
              <a:gd name="T107" fmla="*/ 2147483647 h 1321"/>
              <a:gd name="T108" fmla="*/ 2147483647 w 901"/>
              <a:gd name="T109" fmla="*/ 2147483647 h 1321"/>
              <a:gd name="T110" fmla="*/ 2147483647 w 901"/>
              <a:gd name="T111" fmla="*/ 2147483647 h 1321"/>
              <a:gd name="T112" fmla="*/ 2147483647 w 901"/>
              <a:gd name="T113" fmla="*/ 2147483647 h 1321"/>
              <a:gd name="T114" fmla="*/ 1249290200 w 901"/>
              <a:gd name="T115" fmla="*/ 2147483647 h 1321"/>
              <a:gd name="T116" fmla="*/ 1249290200 w 901"/>
              <a:gd name="T117" fmla="*/ 2147483647 h 1321"/>
              <a:gd name="T118" fmla="*/ 0 w 901"/>
              <a:gd name="T119" fmla="*/ 2147483647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48" name="Rectangle 322"/>
          <p:cNvSpPr>
            <a:spLocks noChangeArrowheads="1"/>
          </p:cNvSpPr>
          <p:nvPr/>
        </p:nvSpPr>
        <p:spPr bwMode="auto">
          <a:xfrm>
            <a:off x="4835525" y="6383338"/>
            <a:ext cx="2014538"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9" name="Freeform 323"/>
          <p:cNvSpPr>
            <a:spLocks/>
          </p:cNvSpPr>
          <p:nvPr/>
        </p:nvSpPr>
        <p:spPr bwMode="auto">
          <a:xfrm>
            <a:off x="5408613" y="6623050"/>
            <a:ext cx="1212850" cy="771525"/>
          </a:xfrm>
          <a:custGeom>
            <a:avLst/>
            <a:gdLst>
              <a:gd name="T0" fmla="*/ 2147483647 w 2581"/>
              <a:gd name="T1" fmla="*/ 2147483647 h 1837"/>
              <a:gd name="T2" fmla="*/ 2147483647 w 2581"/>
              <a:gd name="T3" fmla="*/ 2147483647 h 1837"/>
              <a:gd name="T4" fmla="*/ 2147483647 w 2581"/>
              <a:gd name="T5" fmla="*/ 2147483647 h 1837"/>
              <a:gd name="T6" fmla="*/ 2147483647 w 2581"/>
              <a:gd name="T7" fmla="*/ 2147483647 h 1837"/>
              <a:gd name="T8" fmla="*/ 2147483647 w 2581"/>
              <a:gd name="T9" fmla="*/ 2147483647 h 1837"/>
              <a:gd name="T10" fmla="*/ 2147483647 w 2581"/>
              <a:gd name="T11" fmla="*/ 2147483647 h 1837"/>
              <a:gd name="T12" fmla="*/ 2147483647 w 2581"/>
              <a:gd name="T13" fmla="*/ 2147483647 h 1837"/>
              <a:gd name="T14" fmla="*/ 2147483647 w 2581"/>
              <a:gd name="T15" fmla="*/ 2147483647 h 1837"/>
              <a:gd name="T16" fmla="*/ 2147483647 w 2581"/>
              <a:gd name="T17" fmla="*/ 2147483647 h 1837"/>
              <a:gd name="T18" fmla="*/ 2147483647 w 2581"/>
              <a:gd name="T19" fmla="*/ 2147483647 h 1837"/>
              <a:gd name="T20" fmla="*/ 2147483647 w 2581"/>
              <a:gd name="T21" fmla="*/ 2147483647 h 1837"/>
              <a:gd name="T22" fmla="*/ 2147483647 w 2581"/>
              <a:gd name="T23" fmla="*/ 2147483647 h 1837"/>
              <a:gd name="T24" fmla="*/ 2147483647 w 2581"/>
              <a:gd name="T25" fmla="*/ 2147483647 h 1837"/>
              <a:gd name="T26" fmla="*/ 2147483647 w 2581"/>
              <a:gd name="T27" fmla="*/ 2147483647 h 1837"/>
              <a:gd name="T28" fmla="*/ 2147483647 w 2581"/>
              <a:gd name="T29" fmla="*/ 2147483647 h 1837"/>
              <a:gd name="T30" fmla="*/ 2147483647 w 2581"/>
              <a:gd name="T31" fmla="*/ 2147483647 h 1837"/>
              <a:gd name="T32" fmla="*/ 2147483647 w 2581"/>
              <a:gd name="T33" fmla="*/ 2147483647 h 1837"/>
              <a:gd name="T34" fmla="*/ 2147483647 w 2581"/>
              <a:gd name="T35" fmla="*/ 2147483647 h 1837"/>
              <a:gd name="T36" fmla="*/ 2147483647 w 2581"/>
              <a:gd name="T37" fmla="*/ 2147483647 h 1837"/>
              <a:gd name="T38" fmla="*/ 2147483647 w 2581"/>
              <a:gd name="T39" fmla="*/ 2147483647 h 1837"/>
              <a:gd name="T40" fmla="*/ 2147483647 w 2581"/>
              <a:gd name="T41" fmla="*/ 2147483647 h 1837"/>
              <a:gd name="T42" fmla="*/ 2147483647 w 2581"/>
              <a:gd name="T43" fmla="*/ 2147483647 h 1837"/>
              <a:gd name="T44" fmla="*/ 2147483647 w 2581"/>
              <a:gd name="T45" fmla="*/ 2147483647 h 1837"/>
              <a:gd name="T46" fmla="*/ 2147483647 w 2581"/>
              <a:gd name="T47" fmla="*/ 2147483647 h 1837"/>
              <a:gd name="T48" fmla="*/ 2147483647 w 2581"/>
              <a:gd name="T49" fmla="*/ 2147483647 h 1837"/>
              <a:gd name="T50" fmla="*/ 2147483647 w 2581"/>
              <a:gd name="T51" fmla="*/ 2147483647 h 1837"/>
              <a:gd name="T52" fmla="*/ 2147483647 w 2581"/>
              <a:gd name="T53" fmla="*/ 2147483647 h 1837"/>
              <a:gd name="T54" fmla="*/ 2147483647 w 2581"/>
              <a:gd name="T55" fmla="*/ 2147483647 h 1837"/>
              <a:gd name="T56" fmla="*/ 2147483647 w 2581"/>
              <a:gd name="T57" fmla="*/ 2147483647 h 1837"/>
              <a:gd name="T58" fmla="*/ 2147483647 w 2581"/>
              <a:gd name="T59" fmla="*/ 2147483647 h 1837"/>
              <a:gd name="T60" fmla="*/ 2147483647 w 2581"/>
              <a:gd name="T61" fmla="*/ 2147483647 h 1837"/>
              <a:gd name="T62" fmla="*/ 2147483647 w 2581"/>
              <a:gd name="T63" fmla="*/ 2147483647 h 1837"/>
              <a:gd name="T64" fmla="*/ 2147483647 w 2581"/>
              <a:gd name="T65" fmla="*/ 2147483647 h 1837"/>
              <a:gd name="T66" fmla="*/ 2147483647 w 2581"/>
              <a:gd name="T67" fmla="*/ 2147483647 h 1837"/>
              <a:gd name="T68" fmla="*/ 2147483647 w 2581"/>
              <a:gd name="T69" fmla="*/ 2147483647 h 1837"/>
              <a:gd name="T70" fmla="*/ 2147483647 w 2581"/>
              <a:gd name="T71" fmla="*/ 2147483647 h 1837"/>
              <a:gd name="T72" fmla="*/ 2147483647 w 2581"/>
              <a:gd name="T73" fmla="*/ 2147483647 h 1837"/>
              <a:gd name="T74" fmla="*/ 2147483647 w 2581"/>
              <a:gd name="T75" fmla="*/ 2147483647 h 1837"/>
              <a:gd name="T76" fmla="*/ 2147483647 w 2581"/>
              <a:gd name="T77" fmla="*/ 2147483647 h 1837"/>
              <a:gd name="T78" fmla="*/ 2147483647 w 2581"/>
              <a:gd name="T79" fmla="*/ 2147483647 h 1837"/>
              <a:gd name="T80" fmla="*/ 2147483647 w 2581"/>
              <a:gd name="T81" fmla="*/ 2147483647 h 1837"/>
              <a:gd name="T82" fmla="*/ 2147483647 w 2581"/>
              <a:gd name="T83" fmla="*/ 2147483647 h 1837"/>
              <a:gd name="T84" fmla="*/ 2147483647 w 2581"/>
              <a:gd name="T85" fmla="*/ 2147483647 h 1837"/>
              <a:gd name="T86" fmla="*/ 2147483647 w 2581"/>
              <a:gd name="T87" fmla="*/ 2147483647 h 1837"/>
              <a:gd name="T88" fmla="*/ 2147483647 w 2581"/>
              <a:gd name="T89" fmla="*/ 2147483647 h 1837"/>
              <a:gd name="T90" fmla="*/ 2147483647 w 2581"/>
              <a:gd name="T91" fmla="*/ 2147483647 h 1837"/>
              <a:gd name="T92" fmla="*/ 2147483647 w 2581"/>
              <a:gd name="T93" fmla="*/ 2147483647 h 1837"/>
              <a:gd name="T94" fmla="*/ 2147483647 w 2581"/>
              <a:gd name="T95" fmla="*/ 2147483647 h 1837"/>
              <a:gd name="T96" fmla="*/ 2147483647 w 2581"/>
              <a:gd name="T97" fmla="*/ 1778042991 h 1837"/>
              <a:gd name="T98" fmla="*/ 2147483647 w 2581"/>
              <a:gd name="T99" fmla="*/ 889021496 h 1837"/>
              <a:gd name="T100" fmla="*/ 2147483647 w 2581"/>
              <a:gd name="T101" fmla="*/ 0 h 1837"/>
              <a:gd name="T102" fmla="*/ 2147483647 w 2581"/>
              <a:gd name="T103" fmla="*/ 0 h 1837"/>
              <a:gd name="T104" fmla="*/ 2147483647 w 2581"/>
              <a:gd name="T105" fmla="*/ 889021496 h 1837"/>
              <a:gd name="T106" fmla="*/ 2147483647 w 2581"/>
              <a:gd name="T107" fmla="*/ 1778042991 h 1837"/>
              <a:gd name="T108" fmla="*/ 2147483647 w 2581"/>
              <a:gd name="T109" fmla="*/ 2147483647 h 1837"/>
              <a:gd name="T110" fmla="*/ 0 w 2581"/>
              <a:gd name="T111" fmla="*/ 2147483647 h 1837"/>
              <a:gd name="T112" fmla="*/ 0 w 2581"/>
              <a:gd name="T113" fmla="*/ 2147483647 h 1837"/>
              <a:gd name="T114" fmla="*/ 1245203161 w 2581"/>
              <a:gd name="T115" fmla="*/ 2147483647 h 1837"/>
              <a:gd name="T116" fmla="*/ 2147483647 w 2581"/>
              <a:gd name="T117" fmla="*/ 2147483647 h 1837"/>
              <a:gd name="T118" fmla="*/ 2147483647 w 2581"/>
              <a:gd name="T119" fmla="*/ 2147483647 h 1837"/>
              <a:gd name="T120" fmla="*/ 2147483647 w 2581"/>
              <a:gd name="T121" fmla="*/ 2147483647 h 1837"/>
              <a:gd name="T122" fmla="*/ 2147483647 w 2581"/>
              <a:gd name="T123" fmla="*/ 2147483647 h 1837"/>
              <a:gd name="T124" fmla="*/ 2147483647 w 2581"/>
              <a:gd name="T125" fmla="*/ 2147483647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0" name="Line 324"/>
          <p:cNvSpPr>
            <a:spLocks noChangeShapeType="1"/>
          </p:cNvSpPr>
          <p:nvPr/>
        </p:nvSpPr>
        <p:spPr bwMode="auto">
          <a:xfrm>
            <a:off x="4835525" y="7077075"/>
            <a:ext cx="2003425"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1" name="Line 325"/>
          <p:cNvSpPr>
            <a:spLocks noChangeShapeType="1"/>
          </p:cNvSpPr>
          <p:nvPr/>
        </p:nvSpPr>
        <p:spPr bwMode="auto">
          <a:xfrm>
            <a:off x="5837238" y="6386513"/>
            <a:ext cx="0" cy="139065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52" name="Freeform 326"/>
          <p:cNvSpPr>
            <a:spLocks/>
          </p:cNvSpPr>
          <p:nvPr/>
        </p:nvSpPr>
        <p:spPr bwMode="auto">
          <a:xfrm>
            <a:off x="4970463" y="7389813"/>
            <a:ext cx="558800" cy="393700"/>
          </a:xfrm>
          <a:custGeom>
            <a:avLst/>
            <a:gdLst>
              <a:gd name="T0" fmla="*/ 2147483647 w 1189"/>
              <a:gd name="T1" fmla="*/ 2147483647 h 937"/>
              <a:gd name="T2" fmla="*/ 2147483647 w 1189"/>
              <a:gd name="T3" fmla="*/ 2147483647 h 937"/>
              <a:gd name="T4" fmla="*/ 2147483647 w 1189"/>
              <a:gd name="T5" fmla="*/ 2147483647 h 937"/>
              <a:gd name="T6" fmla="*/ 2147483647 w 1189"/>
              <a:gd name="T7" fmla="*/ 2147483647 h 937"/>
              <a:gd name="T8" fmla="*/ 2147483647 w 1189"/>
              <a:gd name="T9" fmla="*/ 2147483647 h 937"/>
              <a:gd name="T10" fmla="*/ 2147483647 w 1189"/>
              <a:gd name="T11" fmla="*/ 2147483647 h 937"/>
              <a:gd name="T12" fmla="*/ 2147483647 w 1189"/>
              <a:gd name="T13" fmla="*/ 2147483647 h 937"/>
              <a:gd name="T14" fmla="*/ 2147483647 w 1189"/>
              <a:gd name="T15" fmla="*/ 2147483647 h 937"/>
              <a:gd name="T16" fmla="*/ 2147483647 w 1189"/>
              <a:gd name="T17" fmla="*/ 2147483647 h 937"/>
              <a:gd name="T18" fmla="*/ 0 w 1189"/>
              <a:gd name="T19" fmla="*/ 2147483647 h 937"/>
              <a:gd name="T20" fmla="*/ 0 w 1189"/>
              <a:gd name="T21" fmla="*/ 2147483647 h 937"/>
              <a:gd name="T22" fmla="*/ 2147483647 w 1189"/>
              <a:gd name="T23" fmla="*/ 2147483647 h 937"/>
              <a:gd name="T24" fmla="*/ 2147483647 w 1189"/>
              <a:gd name="T25" fmla="*/ 2147483647 h 937"/>
              <a:gd name="T26" fmla="*/ 2147483647 w 1189"/>
              <a:gd name="T27" fmla="*/ 890132170 h 937"/>
              <a:gd name="T28" fmla="*/ 2147483647 w 1189"/>
              <a:gd name="T29" fmla="*/ 1780264341 h 937"/>
              <a:gd name="T30" fmla="*/ 2147483647 w 1189"/>
              <a:gd name="T31" fmla="*/ 2147483647 h 937"/>
              <a:gd name="T32" fmla="*/ 2147483647 w 1189"/>
              <a:gd name="T33" fmla="*/ 2147483647 h 937"/>
              <a:gd name="T34" fmla="*/ 2147483647 w 1189"/>
              <a:gd name="T35" fmla="*/ 2147483647 h 937"/>
              <a:gd name="T36" fmla="*/ 2147483647 w 1189"/>
              <a:gd name="T37" fmla="*/ 2147483647 h 937"/>
              <a:gd name="T38" fmla="*/ 2147483647 w 1189"/>
              <a:gd name="T39" fmla="*/ 2147483647 h 937"/>
              <a:gd name="T40" fmla="*/ 2147483647 w 1189"/>
              <a:gd name="T41" fmla="*/ 2147483647 h 937"/>
              <a:gd name="T42" fmla="*/ 2147483647 w 1189"/>
              <a:gd name="T43" fmla="*/ 2147483647 h 937"/>
              <a:gd name="T44" fmla="*/ 2147483647 w 1189"/>
              <a:gd name="T45" fmla="*/ 2147483647 h 937"/>
              <a:gd name="T46" fmla="*/ 2147483647 w 1189"/>
              <a:gd name="T47" fmla="*/ 2147483647 h 937"/>
              <a:gd name="T48" fmla="*/ 2147483647 w 1189"/>
              <a:gd name="T49" fmla="*/ 2147483647 h 937"/>
              <a:gd name="T50" fmla="*/ 2147483647 w 1189"/>
              <a:gd name="T51" fmla="*/ 2147483647 h 937"/>
              <a:gd name="T52" fmla="*/ 2147483647 w 1189"/>
              <a:gd name="T53" fmla="*/ 2147483647 h 937"/>
              <a:gd name="T54" fmla="*/ 2147483647 w 1189"/>
              <a:gd name="T55" fmla="*/ 2147483647 h 937"/>
              <a:gd name="T56" fmla="*/ 2147483647 w 1189"/>
              <a:gd name="T57" fmla="*/ 2147483647 h 937"/>
              <a:gd name="T58" fmla="*/ 2147483647 w 1189"/>
              <a:gd name="T59" fmla="*/ 2147483647 h 937"/>
              <a:gd name="T60" fmla="*/ 2147483647 w 1189"/>
              <a:gd name="T61" fmla="*/ 2147483647 h 937"/>
              <a:gd name="T62" fmla="*/ 2147483647 w 1189"/>
              <a:gd name="T63" fmla="*/ 2147483647 h 937"/>
              <a:gd name="T64" fmla="*/ 2147483647 w 1189"/>
              <a:gd name="T65" fmla="*/ 2147483647 h 937"/>
              <a:gd name="T66" fmla="*/ 2147483647 w 1189"/>
              <a:gd name="T67" fmla="*/ 2147483647 h 937"/>
              <a:gd name="T68" fmla="*/ 2147483647 w 1189"/>
              <a:gd name="T69" fmla="*/ 2147483647 h 937"/>
              <a:gd name="T70" fmla="*/ 2147483647 w 1189"/>
              <a:gd name="T71" fmla="*/ 2147483647 h 937"/>
              <a:gd name="T72" fmla="*/ 2147483647 w 1189"/>
              <a:gd name="T73" fmla="*/ 2147483647 h 937"/>
              <a:gd name="T74" fmla="*/ 2147483647 w 1189"/>
              <a:gd name="T75" fmla="*/ 2147483647 h 937"/>
              <a:gd name="T76" fmla="*/ 2147483647 w 1189"/>
              <a:gd name="T77" fmla="*/ 2147483647 h 937"/>
              <a:gd name="T78" fmla="*/ 2147483647 w 1189"/>
              <a:gd name="T79" fmla="*/ 2147483647 h 937"/>
              <a:gd name="T80" fmla="*/ 2147483647 w 1189"/>
              <a:gd name="T81" fmla="*/ 2147483647 h 937"/>
              <a:gd name="T82" fmla="*/ 2147483647 w 1189"/>
              <a:gd name="T83" fmla="*/ 2147483647 h 937"/>
              <a:gd name="T84" fmla="*/ 2147483647 w 1189"/>
              <a:gd name="T85" fmla="*/ 2147483647 h 937"/>
              <a:gd name="T86" fmla="*/ 2147483647 w 1189"/>
              <a:gd name="T87" fmla="*/ 2147483647 h 9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89"/>
              <a:gd name="T133" fmla="*/ 0 h 937"/>
              <a:gd name="T134" fmla="*/ 1189 w 1189"/>
              <a:gd name="T135" fmla="*/ 937 h 9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89" h="937">
                <a:moveTo>
                  <a:pt x="300" y="936"/>
                </a:moveTo>
                <a:lnTo>
                  <a:pt x="288" y="912"/>
                </a:lnTo>
                <a:lnTo>
                  <a:pt x="276" y="888"/>
                </a:lnTo>
                <a:lnTo>
                  <a:pt x="276" y="864"/>
                </a:lnTo>
                <a:lnTo>
                  <a:pt x="276" y="840"/>
                </a:lnTo>
                <a:lnTo>
                  <a:pt x="276" y="816"/>
                </a:lnTo>
                <a:lnTo>
                  <a:pt x="276" y="792"/>
                </a:lnTo>
                <a:lnTo>
                  <a:pt x="264" y="768"/>
                </a:lnTo>
                <a:lnTo>
                  <a:pt x="264" y="744"/>
                </a:lnTo>
                <a:lnTo>
                  <a:pt x="252" y="720"/>
                </a:lnTo>
                <a:lnTo>
                  <a:pt x="252" y="696"/>
                </a:lnTo>
                <a:lnTo>
                  <a:pt x="240" y="672"/>
                </a:lnTo>
                <a:lnTo>
                  <a:pt x="216" y="660"/>
                </a:lnTo>
                <a:lnTo>
                  <a:pt x="216" y="636"/>
                </a:lnTo>
                <a:lnTo>
                  <a:pt x="204" y="612"/>
                </a:lnTo>
                <a:lnTo>
                  <a:pt x="192" y="588"/>
                </a:lnTo>
                <a:lnTo>
                  <a:pt x="180" y="564"/>
                </a:lnTo>
                <a:lnTo>
                  <a:pt x="168" y="540"/>
                </a:lnTo>
                <a:lnTo>
                  <a:pt x="156" y="516"/>
                </a:lnTo>
                <a:lnTo>
                  <a:pt x="144" y="492"/>
                </a:lnTo>
                <a:lnTo>
                  <a:pt x="132" y="468"/>
                </a:lnTo>
                <a:lnTo>
                  <a:pt x="120" y="432"/>
                </a:lnTo>
                <a:lnTo>
                  <a:pt x="96" y="408"/>
                </a:lnTo>
                <a:lnTo>
                  <a:pt x="84" y="384"/>
                </a:lnTo>
                <a:lnTo>
                  <a:pt x="60" y="360"/>
                </a:lnTo>
                <a:lnTo>
                  <a:pt x="48" y="336"/>
                </a:lnTo>
                <a:lnTo>
                  <a:pt x="24" y="312"/>
                </a:lnTo>
                <a:lnTo>
                  <a:pt x="12" y="288"/>
                </a:lnTo>
                <a:lnTo>
                  <a:pt x="0" y="264"/>
                </a:lnTo>
                <a:lnTo>
                  <a:pt x="0" y="240"/>
                </a:lnTo>
                <a:lnTo>
                  <a:pt x="0" y="216"/>
                </a:lnTo>
                <a:lnTo>
                  <a:pt x="0" y="192"/>
                </a:lnTo>
                <a:lnTo>
                  <a:pt x="0" y="168"/>
                </a:lnTo>
                <a:lnTo>
                  <a:pt x="0" y="144"/>
                </a:lnTo>
                <a:lnTo>
                  <a:pt x="12" y="120"/>
                </a:lnTo>
                <a:lnTo>
                  <a:pt x="24" y="96"/>
                </a:lnTo>
                <a:lnTo>
                  <a:pt x="36" y="72"/>
                </a:lnTo>
                <a:lnTo>
                  <a:pt x="60" y="48"/>
                </a:lnTo>
                <a:lnTo>
                  <a:pt x="84" y="36"/>
                </a:lnTo>
                <a:lnTo>
                  <a:pt x="96" y="12"/>
                </a:lnTo>
                <a:lnTo>
                  <a:pt x="120" y="12"/>
                </a:lnTo>
                <a:lnTo>
                  <a:pt x="144" y="12"/>
                </a:lnTo>
                <a:lnTo>
                  <a:pt x="168" y="0"/>
                </a:lnTo>
                <a:lnTo>
                  <a:pt x="192" y="12"/>
                </a:lnTo>
                <a:lnTo>
                  <a:pt x="228" y="24"/>
                </a:lnTo>
                <a:lnTo>
                  <a:pt x="252" y="24"/>
                </a:lnTo>
                <a:lnTo>
                  <a:pt x="276" y="48"/>
                </a:lnTo>
                <a:lnTo>
                  <a:pt x="300" y="60"/>
                </a:lnTo>
                <a:lnTo>
                  <a:pt x="324" y="84"/>
                </a:lnTo>
                <a:lnTo>
                  <a:pt x="336" y="108"/>
                </a:lnTo>
                <a:lnTo>
                  <a:pt x="348" y="132"/>
                </a:lnTo>
                <a:lnTo>
                  <a:pt x="360" y="156"/>
                </a:lnTo>
                <a:lnTo>
                  <a:pt x="372" y="180"/>
                </a:lnTo>
                <a:lnTo>
                  <a:pt x="384" y="204"/>
                </a:lnTo>
                <a:lnTo>
                  <a:pt x="384" y="228"/>
                </a:lnTo>
                <a:lnTo>
                  <a:pt x="396" y="252"/>
                </a:lnTo>
                <a:lnTo>
                  <a:pt x="408" y="276"/>
                </a:lnTo>
                <a:lnTo>
                  <a:pt x="408" y="300"/>
                </a:lnTo>
                <a:lnTo>
                  <a:pt x="420" y="324"/>
                </a:lnTo>
                <a:lnTo>
                  <a:pt x="432" y="348"/>
                </a:lnTo>
                <a:lnTo>
                  <a:pt x="432" y="372"/>
                </a:lnTo>
                <a:lnTo>
                  <a:pt x="432" y="396"/>
                </a:lnTo>
                <a:lnTo>
                  <a:pt x="444" y="420"/>
                </a:lnTo>
                <a:lnTo>
                  <a:pt x="444" y="444"/>
                </a:lnTo>
                <a:lnTo>
                  <a:pt x="444" y="468"/>
                </a:lnTo>
                <a:lnTo>
                  <a:pt x="456" y="492"/>
                </a:lnTo>
                <a:lnTo>
                  <a:pt x="456" y="516"/>
                </a:lnTo>
                <a:lnTo>
                  <a:pt x="468" y="540"/>
                </a:lnTo>
                <a:lnTo>
                  <a:pt x="480" y="564"/>
                </a:lnTo>
                <a:lnTo>
                  <a:pt x="480" y="588"/>
                </a:lnTo>
                <a:lnTo>
                  <a:pt x="504" y="612"/>
                </a:lnTo>
                <a:lnTo>
                  <a:pt x="516" y="636"/>
                </a:lnTo>
                <a:lnTo>
                  <a:pt x="540" y="648"/>
                </a:lnTo>
                <a:lnTo>
                  <a:pt x="564" y="660"/>
                </a:lnTo>
                <a:lnTo>
                  <a:pt x="600" y="672"/>
                </a:lnTo>
                <a:lnTo>
                  <a:pt x="624" y="684"/>
                </a:lnTo>
                <a:lnTo>
                  <a:pt x="648" y="684"/>
                </a:lnTo>
                <a:lnTo>
                  <a:pt x="672" y="684"/>
                </a:lnTo>
                <a:lnTo>
                  <a:pt x="696" y="684"/>
                </a:lnTo>
                <a:lnTo>
                  <a:pt x="720" y="672"/>
                </a:lnTo>
                <a:lnTo>
                  <a:pt x="744" y="660"/>
                </a:lnTo>
                <a:lnTo>
                  <a:pt x="768" y="636"/>
                </a:lnTo>
                <a:lnTo>
                  <a:pt x="780" y="612"/>
                </a:lnTo>
                <a:lnTo>
                  <a:pt x="804" y="588"/>
                </a:lnTo>
                <a:lnTo>
                  <a:pt x="804" y="564"/>
                </a:lnTo>
                <a:lnTo>
                  <a:pt x="816" y="540"/>
                </a:lnTo>
                <a:lnTo>
                  <a:pt x="828" y="504"/>
                </a:lnTo>
                <a:lnTo>
                  <a:pt x="828" y="480"/>
                </a:lnTo>
                <a:lnTo>
                  <a:pt x="840" y="456"/>
                </a:lnTo>
                <a:lnTo>
                  <a:pt x="840" y="432"/>
                </a:lnTo>
                <a:lnTo>
                  <a:pt x="852" y="408"/>
                </a:lnTo>
                <a:lnTo>
                  <a:pt x="864" y="384"/>
                </a:lnTo>
                <a:lnTo>
                  <a:pt x="876" y="360"/>
                </a:lnTo>
                <a:lnTo>
                  <a:pt x="900" y="336"/>
                </a:lnTo>
                <a:lnTo>
                  <a:pt x="912" y="312"/>
                </a:lnTo>
                <a:lnTo>
                  <a:pt x="924" y="288"/>
                </a:lnTo>
                <a:lnTo>
                  <a:pt x="948" y="276"/>
                </a:lnTo>
                <a:lnTo>
                  <a:pt x="960" y="252"/>
                </a:lnTo>
                <a:lnTo>
                  <a:pt x="984" y="252"/>
                </a:lnTo>
                <a:lnTo>
                  <a:pt x="1008" y="240"/>
                </a:lnTo>
                <a:lnTo>
                  <a:pt x="1032" y="240"/>
                </a:lnTo>
                <a:lnTo>
                  <a:pt x="1056" y="240"/>
                </a:lnTo>
                <a:lnTo>
                  <a:pt x="1080" y="240"/>
                </a:lnTo>
                <a:lnTo>
                  <a:pt x="1104" y="252"/>
                </a:lnTo>
                <a:lnTo>
                  <a:pt x="1128" y="264"/>
                </a:lnTo>
                <a:lnTo>
                  <a:pt x="1152" y="276"/>
                </a:lnTo>
                <a:lnTo>
                  <a:pt x="1164" y="300"/>
                </a:lnTo>
                <a:lnTo>
                  <a:pt x="1176" y="324"/>
                </a:lnTo>
                <a:lnTo>
                  <a:pt x="1176" y="348"/>
                </a:lnTo>
                <a:lnTo>
                  <a:pt x="1188" y="372"/>
                </a:lnTo>
                <a:lnTo>
                  <a:pt x="1188" y="396"/>
                </a:lnTo>
                <a:lnTo>
                  <a:pt x="1188" y="420"/>
                </a:lnTo>
                <a:lnTo>
                  <a:pt x="1176" y="444"/>
                </a:lnTo>
                <a:lnTo>
                  <a:pt x="1164" y="468"/>
                </a:lnTo>
                <a:lnTo>
                  <a:pt x="1152" y="492"/>
                </a:lnTo>
                <a:lnTo>
                  <a:pt x="1140" y="516"/>
                </a:lnTo>
                <a:lnTo>
                  <a:pt x="1128" y="540"/>
                </a:lnTo>
                <a:lnTo>
                  <a:pt x="1116" y="564"/>
                </a:lnTo>
                <a:lnTo>
                  <a:pt x="1092" y="588"/>
                </a:lnTo>
                <a:lnTo>
                  <a:pt x="1080" y="612"/>
                </a:lnTo>
                <a:lnTo>
                  <a:pt x="1056" y="624"/>
                </a:lnTo>
                <a:lnTo>
                  <a:pt x="1044" y="660"/>
                </a:lnTo>
                <a:lnTo>
                  <a:pt x="1020" y="672"/>
                </a:lnTo>
                <a:lnTo>
                  <a:pt x="1020" y="696"/>
                </a:lnTo>
                <a:lnTo>
                  <a:pt x="996" y="720"/>
                </a:lnTo>
                <a:lnTo>
                  <a:pt x="984" y="744"/>
                </a:lnTo>
                <a:lnTo>
                  <a:pt x="960" y="768"/>
                </a:lnTo>
                <a:lnTo>
                  <a:pt x="948" y="792"/>
                </a:lnTo>
                <a:lnTo>
                  <a:pt x="936" y="816"/>
                </a:lnTo>
                <a:lnTo>
                  <a:pt x="924" y="840"/>
                </a:lnTo>
                <a:lnTo>
                  <a:pt x="912" y="864"/>
                </a:lnTo>
                <a:lnTo>
                  <a:pt x="900" y="888"/>
                </a:lnTo>
                <a:lnTo>
                  <a:pt x="900" y="912"/>
                </a:lnTo>
                <a:lnTo>
                  <a:pt x="888" y="93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3" name="Freeform 327"/>
          <p:cNvSpPr>
            <a:spLocks/>
          </p:cNvSpPr>
          <p:nvPr/>
        </p:nvSpPr>
        <p:spPr bwMode="auto">
          <a:xfrm>
            <a:off x="5310188" y="6853238"/>
            <a:ext cx="79375" cy="80962"/>
          </a:xfrm>
          <a:custGeom>
            <a:avLst/>
            <a:gdLst>
              <a:gd name="T0" fmla="*/ 2147483647 w 169"/>
              <a:gd name="T1" fmla="*/ 885851806 h 193"/>
              <a:gd name="T2" fmla="*/ 2147483647 w 169"/>
              <a:gd name="T3" fmla="*/ 1771703611 h 193"/>
              <a:gd name="T4" fmla="*/ 2147483647 w 169"/>
              <a:gd name="T5" fmla="*/ 2147483647 h 193"/>
              <a:gd name="T6" fmla="*/ 2147483647 w 169"/>
              <a:gd name="T7" fmla="*/ 2147483647 h 193"/>
              <a:gd name="T8" fmla="*/ 2147483647 w 169"/>
              <a:gd name="T9" fmla="*/ 2147483647 h 193"/>
              <a:gd name="T10" fmla="*/ 0 w 169"/>
              <a:gd name="T11" fmla="*/ 2147483647 h 193"/>
              <a:gd name="T12" fmla="*/ 0 w 169"/>
              <a:gd name="T13" fmla="*/ 2147483647 h 193"/>
              <a:gd name="T14" fmla="*/ 0 w 169"/>
              <a:gd name="T15" fmla="*/ 2147483647 h 193"/>
              <a:gd name="T16" fmla="*/ 2147483647 w 169"/>
              <a:gd name="T17" fmla="*/ 2147483647 h 193"/>
              <a:gd name="T18" fmla="*/ 2147483647 w 169"/>
              <a:gd name="T19" fmla="*/ 2147483647 h 193"/>
              <a:gd name="T20" fmla="*/ 2147483647 w 169"/>
              <a:gd name="T21" fmla="*/ 2147483647 h 193"/>
              <a:gd name="T22" fmla="*/ 2147483647 w 169"/>
              <a:gd name="T23" fmla="*/ 2147483647 h 193"/>
              <a:gd name="T24" fmla="*/ 2147483647 w 169"/>
              <a:gd name="T25" fmla="*/ 2147483647 h 193"/>
              <a:gd name="T26" fmla="*/ 2147483647 w 169"/>
              <a:gd name="T27" fmla="*/ 2147483647 h 193"/>
              <a:gd name="T28" fmla="*/ 2147483647 w 169"/>
              <a:gd name="T29" fmla="*/ 2147483647 h 193"/>
              <a:gd name="T30" fmla="*/ 2147483647 w 169"/>
              <a:gd name="T31" fmla="*/ 2147483647 h 193"/>
              <a:gd name="T32" fmla="*/ 2147483647 w 169"/>
              <a:gd name="T33" fmla="*/ 2147483647 h 193"/>
              <a:gd name="T34" fmla="*/ 2147483647 w 169"/>
              <a:gd name="T35" fmla="*/ 2147483647 h 193"/>
              <a:gd name="T36" fmla="*/ 2147483647 w 169"/>
              <a:gd name="T37" fmla="*/ 2147483647 h 193"/>
              <a:gd name="T38" fmla="*/ 2147483647 w 169"/>
              <a:gd name="T39" fmla="*/ 2147483647 h 193"/>
              <a:gd name="T40" fmla="*/ 2147483647 w 169"/>
              <a:gd name="T41" fmla="*/ 885851806 h 193"/>
              <a:gd name="T42" fmla="*/ 2147483647 w 169"/>
              <a:gd name="T43" fmla="*/ 0 h 193"/>
              <a:gd name="T44" fmla="*/ 2147483647 w 169"/>
              <a:gd name="T45" fmla="*/ 885851806 h 1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9"/>
              <a:gd name="T70" fmla="*/ 0 h 193"/>
              <a:gd name="T71" fmla="*/ 169 w 169"/>
              <a:gd name="T72" fmla="*/ 193 h 19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9" h="193">
                <a:moveTo>
                  <a:pt x="108" y="12"/>
                </a:moveTo>
                <a:lnTo>
                  <a:pt x="84" y="24"/>
                </a:lnTo>
                <a:lnTo>
                  <a:pt x="60" y="36"/>
                </a:lnTo>
                <a:lnTo>
                  <a:pt x="36" y="48"/>
                </a:lnTo>
                <a:lnTo>
                  <a:pt x="24" y="72"/>
                </a:lnTo>
                <a:lnTo>
                  <a:pt x="0" y="96"/>
                </a:lnTo>
                <a:lnTo>
                  <a:pt x="0" y="120"/>
                </a:lnTo>
                <a:lnTo>
                  <a:pt x="0" y="144"/>
                </a:lnTo>
                <a:lnTo>
                  <a:pt x="24" y="156"/>
                </a:lnTo>
                <a:lnTo>
                  <a:pt x="36" y="180"/>
                </a:lnTo>
                <a:lnTo>
                  <a:pt x="60" y="192"/>
                </a:lnTo>
                <a:lnTo>
                  <a:pt x="84" y="192"/>
                </a:lnTo>
                <a:lnTo>
                  <a:pt x="108" y="192"/>
                </a:lnTo>
                <a:lnTo>
                  <a:pt x="132" y="180"/>
                </a:lnTo>
                <a:lnTo>
                  <a:pt x="144" y="156"/>
                </a:lnTo>
                <a:lnTo>
                  <a:pt x="156" y="132"/>
                </a:lnTo>
                <a:lnTo>
                  <a:pt x="168" y="108"/>
                </a:lnTo>
                <a:lnTo>
                  <a:pt x="168" y="84"/>
                </a:lnTo>
                <a:lnTo>
                  <a:pt x="168" y="60"/>
                </a:lnTo>
                <a:lnTo>
                  <a:pt x="156" y="36"/>
                </a:lnTo>
                <a:lnTo>
                  <a:pt x="144" y="12"/>
                </a:lnTo>
                <a:lnTo>
                  <a:pt x="120" y="0"/>
                </a:lnTo>
                <a:lnTo>
                  <a:pt x="108" y="12"/>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4" name="Freeform 328"/>
          <p:cNvSpPr>
            <a:spLocks/>
          </p:cNvSpPr>
          <p:nvPr/>
        </p:nvSpPr>
        <p:spPr bwMode="auto">
          <a:xfrm>
            <a:off x="5254625" y="7040563"/>
            <a:ext cx="130175" cy="241300"/>
          </a:xfrm>
          <a:custGeom>
            <a:avLst/>
            <a:gdLst>
              <a:gd name="T0" fmla="*/ 2147483647 w 277"/>
              <a:gd name="T1" fmla="*/ 0 h 577"/>
              <a:gd name="T2" fmla="*/ 2147483647 w 277"/>
              <a:gd name="T3" fmla="*/ 1755362987 h 577"/>
              <a:gd name="T4" fmla="*/ 2147483647 w 277"/>
              <a:gd name="T5" fmla="*/ 2147483647 h 577"/>
              <a:gd name="T6" fmla="*/ 2147483647 w 277"/>
              <a:gd name="T7" fmla="*/ 2147483647 h 577"/>
              <a:gd name="T8" fmla="*/ 2147483647 w 277"/>
              <a:gd name="T9" fmla="*/ 2147483647 h 577"/>
              <a:gd name="T10" fmla="*/ 2147483647 w 277"/>
              <a:gd name="T11" fmla="*/ 2147483647 h 577"/>
              <a:gd name="T12" fmla="*/ 2147483647 w 277"/>
              <a:gd name="T13" fmla="*/ 2147483647 h 577"/>
              <a:gd name="T14" fmla="*/ 2147483647 w 277"/>
              <a:gd name="T15" fmla="*/ 2147483647 h 577"/>
              <a:gd name="T16" fmla="*/ 2147483647 w 277"/>
              <a:gd name="T17" fmla="*/ 2147483647 h 577"/>
              <a:gd name="T18" fmla="*/ 2147483647 w 277"/>
              <a:gd name="T19" fmla="*/ 2147483647 h 577"/>
              <a:gd name="T20" fmla="*/ 2147483647 w 277"/>
              <a:gd name="T21" fmla="*/ 2147483647 h 577"/>
              <a:gd name="T22" fmla="*/ 2147483647 w 277"/>
              <a:gd name="T23" fmla="*/ 2147483647 h 577"/>
              <a:gd name="T24" fmla="*/ 2147483647 w 277"/>
              <a:gd name="T25" fmla="*/ 2147483647 h 577"/>
              <a:gd name="T26" fmla="*/ 2147483647 w 277"/>
              <a:gd name="T27" fmla="*/ 2147483647 h 577"/>
              <a:gd name="T28" fmla="*/ 2147483647 w 277"/>
              <a:gd name="T29" fmla="*/ 2147483647 h 577"/>
              <a:gd name="T30" fmla="*/ 2147483647 w 277"/>
              <a:gd name="T31" fmla="*/ 2147483647 h 577"/>
              <a:gd name="T32" fmla="*/ 2147483647 w 277"/>
              <a:gd name="T33" fmla="*/ 2147483647 h 577"/>
              <a:gd name="T34" fmla="*/ 2147483647 w 277"/>
              <a:gd name="T35" fmla="*/ 2147483647 h 577"/>
              <a:gd name="T36" fmla="*/ 2147483647 w 277"/>
              <a:gd name="T37" fmla="*/ 2147483647 h 577"/>
              <a:gd name="T38" fmla="*/ 2147483647 w 277"/>
              <a:gd name="T39" fmla="*/ 2147483647 h 577"/>
              <a:gd name="T40" fmla="*/ 2147483647 w 277"/>
              <a:gd name="T41" fmla="*/ 2147483647 h 577"/>
              <a:gd name="T42" fmla="*/ 2147483647 w 277"/>
              <a:gd name="T43" fmla="*/ 2147483647 h 577"/>
              <a:gd name="T44" fmla="*/ 2147483647 w 277"/>
              <a:gd name="T45" fmla="*/ 2147483647 h 577"/>
              <a:gd name="T46" fmla="*/ 2147483647 w 277"/>
              <a:gd name="T47" fmla="*/ 2147483647 h 577"/>
              <a:gd name="T48" fmla="*/ 2147483647 w 277"/>
              <a:gd name="T49" fmla="*/ 2147483647 h 577"/>
              <a:gd name="T50" fmla="*/ 2147483647 w 277"/>
              <a:gd name="T51" fmla="*/ 2147483647 h 577"/>
              <a:gd name="T52" fmla="*/ 2147483647 w 277"/>
              <a:gd name="T53" fmla="*/ 2147483647 h 577"/>
              <a:gd name="T54" fmla="*/ 2147483647 w 277"/>
              <a:gd name="T55" fmla="*/ 2147483647 h 577"/>
              <a:gd name="T56" fmla="*/ 2147483647 w 277"/>
              <a:gd name="T57" fmla="*/ 2147483647 h 577"/>
              <a:gd name="T58" fmla="*/ 1245367777 w 277"/>
              <a:gd name="T59" fmla="*/ 2147483647 h 577"/>
              <a:gd name="T60" fmla="*/ 1245367777 w 277"/>
              <a:gd name="T61" fmla="*/ 2147483647 h 577"/>
              <a:gd name="T62" fmla="*/ 0 w 277"/>
              <a:gd name="T63" fmla="*/ 2147483647 h 577"/>
              <a:gd name="T64" fmla="*/ 1245367777 w 277"/>
              <a:gd name="T65" fmla="*/ 2147483647 h 577"/>
              <a:gd name="T66" fmla="*/ 2147483647 w 277"/>
              <a:gd name="T67" fmla="*/ 2147483647 h 577"/>
              <a:gd name="T68" fmla="*/ 2147483647 w 277"/>
              <a:gd name="T69" fmla="*/ 2147483647 h 577"/>
              <a:gd name="T70" fmla="*/ 2147483647 w 277"/>
              <a:gd name="T71" fmla="*/ 2147483647 h 577"/>
              <a:gd name="T72" fmla="*/ 2147483647 w 277"/>
              <a:gd name="T73" fmla="*/ 2147483647 h 577"/>
              <a:gd name="T74" fmla="*/ 2147483647 w 277"/>
              <a:gd name="T75" fmla="*/ 2147483647 h 577"/>
              <a:gd name="T76" fmla="*/ 2147483647 w 277"/>
              <a:gd name="T77" fmla="*/ 2147483647 h 577"/>
              <a:gd name="T78" fmla="*/ 2147483647 w 277"/>
              <a:gd name="T79" fmla="*/ 2147483647 h 577"/>
              <a:gd name="T80" fmla="*/ 2147483647 w 277"/>
              <a:gd name="T81" fmla="*/ 2147483647 h 577"/>
              <a:gd name="T82" fmla="*/ 2147483647 w 277"/>
              <a:gd name="T83" fmla="*/ 2147483647 h 577"/>
              <a:gd name="T84" fmla="*/ 2147483647 w 277"/>
              <a:gd name="T85" fmla="*/ 2147483647 h 577"/>
              <a:gd name="T86" fmla="*/ 2147483647 w 277"/>
              <a:gd name="T87" fmla="*/ 2147483647 h 577"/>
              <a:gd name="T88" fmla="*/ 2147483647 w 277"/>
              <a:gd name="T89" fmla="*/ 2147483647 h 577"/>
              <a:gd name="T90" fmla="*/ 2147483647 w 277"/>
              <a:gd name="T91" fmla="*/ 2147483647 h 577"/>
              <a:gd name="T92" fmla="*/ 2147483647 w 277"/>
              <a:gd name="T93" fmla="*/ 2147483647 h 577"/>
              <a:gd name="T94" fmla="*/ 2147483647 w 277"/>
              <a:gd name="T95" fmla="*/ 2147483647 h 577"/>
              <a:gd name="T96" fmla="*/ 2147483647 w 277"/>
              <a:gd name="T97" fmla="*/ 2147483647 h 577"/>
              <a:gd name="T98" fmla="*/ 2147483647 w 277"/>
              <a:gd name="T99" fmla="*/ 2147483647 h 577"/>
              <a:gd name="T100" fmla="*/ 2147483647 w 277"/>
              <a:gd name="T101" fmla="*/ 2147483647 h 577"/>
              <a:gd name="T102" fmla="*/ 2147483647 w 277"/>
              <a:gd name="T103" fmla="*/ 2147483647 h 577"/>
              <a:gd name="T104" fmla="*/ 2147483647 w 277"/>
              <a:gd name="T105" fmla="*/ 877593881 h 577"/>
              <a:gd name="T106" fmla="*/ 2147483647 w 277"/>
              <a:gd name="T107" fmla="*/ 0 h 577"/>
              <a:gd name="T108" fmla="*/ 2147483647 w 277"/>
              <a:gd name="T109" fmla="*/ 0 h 5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7"/>
              <a:gd name="T166" fmla="*/ 0 h 577"/>
              <a:gd name="T167" fmla="*/ 277 w 277"/>
              <a:gd name="T168" fmla="*/ 577 h 5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7" h="577">
                <a:moveTo>
                  <a:pt x="180" y="0"/>
                </a:moveTo>
                <a:lnTo>
                  <a:pt x="204" y="24"/>
                </a:lnTo>
                <a:lnTo>
                  <a:pt x="228" y="36"/>
                </a:lnTo>
                <a:lnTo>
                  <a:pt x="240" y="60"/>
                </a:lnTo>
                <a:lnTo>
                  <a:pt x="264" y="84"/>
                </a:lnTo>
                <a:lnTo>
                  <a:pt x="276" y="108"/>
                </a:lnTo>
                <a:lnTo>
                  <a:pt x="276" y="132"/>
                </a:lnTo>
                <a:lnTo>
                  <a:pt x="276" y="156"/>
                </a:lnTo>
                <a:lnTo>
                  <a:pt x="276" y="180"/>
                </a:lnTo>
                <a:lnTo>
                  <a:pt x="276" y="204"/>
                </a:lnTo>
                <a:lnTo>
                  <a:pt x="276" y="228"/>
                </a:lnTo>
                <a:lnTo>
                  <a:pt x="276" y="252"/>
                </a:lnTo>
                <a:lnTo>
                  <a:pt x="276" y="276"/>
                </a:lnTo>
                <a:lnTo>
                  <a:pt x="276" y="300"/>
                </a:lnTo>
                <a:lnTo>
                  <a:pt x="264" y="324"/>
                </a:lnTo>
                <a:lnTo>
                  <a:pt x="264" y="348"/>
                </a:lnTo>
                <a:lnTo>
                  <a:pt x="252" y="372"/>
                </a:lnTo>
                <a:lnTo>
                  <a:pt x="240" y="396"/>
                </a:lnTo>
                <a:lnTo>
                  <a:pt x="216" y="420"/>
                </a:lnTo>
                <a:lnTo>
                  <a:pt x="204" y="444"/>
                </a:lnTo>
                <a:lnTo>
                  <a:pt x="192" y="468"/>
                </a:lnTo>
                <a:lnTo>
                  <a:pt x="168" y="480"/>
                </a:lnTo>
                <a:lnTo>
                  <a:pt x="168" y="504"/>
                </a:lnTo>
                <a:lnTo>
                  <a:pt x="144" y="516"/>
                </a:lnTo>
                <a:lnTo>
                  <a:pt x="132" y="540"/>
                </a:lnTo>
                <a:lnTo>
                  <a:pt x="108" y="552"/>
                </a:lnTo>
                <a:lnTo>
                  <a:pt x="96" y="576"/>
                </a:lnTo>
                <a:lnTo>
                  <a:pt x="72" y="576"/>
                </a:lnTo>
                <a:lnTo>
                  <a:pt x="48" y="576"/>
                </a:lnTo>
                <a:lnTo>
                  <a:pt x="12" y="552"/>
                </a:lnTo>
                <a:lnTo>
                  <a:pt x="12" y="528"/>
                </a:lnTo>
                <a:lnTo>
                  <a:pt x="0" y="504"/>
                </a:lnTo>
                <a:lnTo>
                  <a:pt x="12" y="480"/>
                </a:lnTo>
                <a:lnTo>
                  <a:pt x="24" y="456"/>
                </a:lnTo>
                <a:lnTo>
                  <a:pt x="24" y="432"/>
                </a:lnTo>
                <a:lnTo>
                  <a:pt x="48" y="420"/>
                </a:lnTo>
                <a:lnTo>
                  <a:pt x="60" y="396"/>
                </a:lnTo>
                <a:lnTo>
                  <a:pt x="72" y="372"/>
                </a:lnTo>
                <a:lnTo>
                  <a:pt x="96" y="360"/>
                </a:lnTo>
                <a:lnTo>
                  <a:pt x="96" y="336"/>
                </a:lnTo>
                <a:lnTo>
                  <a:pt x="120" y="312"/>
                </a:lnTo>
                <a:lnTo>
                  <a:pt x="132" y="276"/>
                </a:lnTo>
                <a:lnTo>
                  <a:pt x="144" y="252"/>
                </a:lnTo>
                <a:lnTo>
                  <a:pt x="156" y="228"/>
                </a:lnTo>
                <a:lnTo>
                  <a:pt x="168" y="204"/>
                </a:lnTo>
                <a:lnTo>
                  <a:pt x="180" y="180"/>
                </a:lnTo>
                <a:lnTo>
                  <a:pt x="180" y="156"/>
                </a:lnTo>
                <a:lnTo>
                  <a:pt x="180" y="132"/>
                </a:lnTo>
                <a:lnTo>
                  <a:pt x="180" y="108"/>
                </a:lnTo>
                <a:lnTo>
                  <a:pt x="180" y="84"/>
                </a:lnTo>
                <a:lnTo>
                  <a:pt x="180" y="60"/>
                </a:lnTo>
                <a:lnTo>
                  <a:pt x="180" y="36"/>
                </a:lnTo>
                <a:lnTo>
                  <a:pt x="180" y="12"/>
                </a:lnTo>
                <a:lnTo>
                  <a:pt x="204" y="0"/>
                </a:lnTo>
                <a:lnTo>
                  <a:pt x="180" y="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5" name="Freeform 329"/>
          <p:cNvSpPr>
            <a:spLocks/>
          </p:cNvSpPr>
          <p:nvPr/>
        </p:nvSpPr>
        <p:spPr bwMode="auto">
          <a:xfrm>
            <a:off x="5332413" y="6934200"/>
            <a:ext cx="17462" cy="111125"/>
          </a:xfrm>
          <a:custGeom>
            <a:avLst/>
            <a:gdLst>
              <a:gd name="T0" fmla="*/ 1261336894 w 37"/>
              <a:gd name="T1" fmla="*/ 884855667 h 265"/>
              <a:gd name="T2" fmla="*/ 2147483647 w 37"/>
              <a:gd name="T3" fmla="*/ 0 h 265"/>
              <a:gd name="T4" fmla="*/ 2147483647 w 37"/>
              <a:gd name="T5" fmla="*/ 1769711333 h 265"/>
              <a:gd name="T6" fmla="*/ 2147483647 w 37"/>
              <a:gd name="T7" fmla="*/ 2147483647 h 265"/>
              <a:gd name="T8" fmla="*/ 2147483647 w 37"/>
              <a:gd name="T9" fmla="*/ 2147483647 h 265"/>
              <a:gd name="T10" fmla="*/ 2147483647 w 37"/>
              <a:gd name="T11" fmla="*/ 2147483647 h 265"/>
              <a:gd name="T12" fmla="*/ 2147483647 w 37"/>
              <a:gd name="T13" fmla="*/ 2147483647 h 265"/>
              <a:gd name="T14" fmla="*/ 1261336894 w 37"/>
              <a:gd name="T15" fmla="*/ 2147483647 h 265"/>
              <a:gd name="T16" fmla="*/ 0 w 37"/>
              <a:gd name="T17" fmla="*/ 2147483647 h 265"/>
              <a:gd name="T18" fmla="*/ 0 w 37"/>
              <a:gd name="T19" fmla="*/ 2147483647 h 265"/>
              <a:gd name="T20" fmla="*/ 0 w 37"/>
              <a:gd name="T21" fmla="*/ 2147483647 h 265"/>
              <a:gd name="T22" fmla="*/ 0 w 37"/>
              <a:gd name="T23" fmla="*/ 2147483647 h 265"/>
              <a:gd name="T24" fmla="*/ 1261336894 w 37"/>
              <a:gd name="T25" fmla="*/ 2147483647 h 2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65"/>
              <a:gd name="T41" fmla="*/ 37 w 37"/>
              <a:gd name="T42" fmla="*/ 265 h 2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65">
                <a:moveTo>
                  <a:pt x="12" y="12"/>
                </a:moveTo>
                <a:lnTo>
                  <a:pt x="36" y="0"/>
                </a:lnTo>
                <a:lnTo>
                  <a:pt x="36" y="24"/>
                </a:lnTo>
                <a:lnTo>
                  <a:pt x="36" y="48"/>
                </a:lnTo>
                <a:lnTo>
                  <a:pt x="36" y="72"/>
                </a:lnTo>
                <a:lnTo>
                  <a:pt x="36" y="96"/>
                </a:lnTo>
                <a:lnTo>
                  <a:pt x="24" y="120"/>
                </a:lnTo>
                <a:lnTo>
                  <a:pt x="12" y="144"/>
                </a:lnTo>
                <a:lnTo>
                  <a:pt x="0" y="168"/>
                </a:lnTo>
                <a:lnTo>
                  <a:pt x="0" y="192"/>
                </a:lnTo>
                <a:lnTo>
                  <a:pt x="0" y="216"/>
                </a:lnTo>
                <a:lnTo>
                  <a:pt x="0" y="240"/>
                </a:lnTo>
                <a:lnTo>
                  <a:pt x="12" y="26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56" name="Oval 330"/>
          <p:cNvSpPr>
            <a:spLocks noChangeArrowheads="1"/>
          </p:cNvSpPr>
          <p:nvPr/>
        </p:nvSpPr>
        <p:spPr bwMode="auto">
          <a:xfrm>
            <a:off x="5260975" y="7027863"/>
            <a:ext cx="58738"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57" name="Oval 331"/>
          <p:cNvSpPr>
            <a:spLocks noChangeArrowheads="1"/>
          </p:cNvSpPr>
          <p:nvPr/>
        </p:nvSpPr>
        <p:spPr bwMode="auto">
          <a:xfrm>
            <a:off x="5226050" y="689927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58" name="Oval 332"/>
          <p:cNvSpPr>
            <a:spLocks noChangeArrowheads="1"/>
          </p:cNvSpPr>
          <p:nvPr/>
        </p:nvSpPr>
        <p:spPr bwMode="auto">
          <a:xfrm>
            <a:off x="6584950" y="6551613"/>
            <a:ext cx="58738"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59" name="Oval 333"/>
          <p:cNvSpPr>
            <a:spLocks noChangeArrowheads="1"/>
          </p:cNvSpPr>
          <p:nvPr/>
        </p:nvSpPr>
        <p:spPr bwMode="auto">
          <a:xfrm>
            <a:off x="6000750" y="6678613"/>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60" name="Oval 334"/>
          <p:cNvSpPr>
            <a:spLocks noChangeArrowheads="1"/>
          </p:cNvSpPr>
          <p:nvPr/>
        </p:nvSpPr>
        <p:spPr bwMode="auto">
          <a:xfrm>
            <a:off x="6069013" y="7002463"/>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61" name="Oval 335"/>
          <p:cNvSpPr>
            <a:spLocks noChangeArrowheads="1"/>
          </p:cNvSpPr>
          <p:nvPr/>
        </p:nvSpPr>
        <p:spPr bwMode="auto">
          <a:xfrm>
            <a:off x="6473825" y="7353300"/>
            <a:ext cx="58738"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62" name="Oval 336"/>
          <p:cNvSpPr>
            <a:spLocks noChangeArrowheads="1"/>
          </p:cNvSpPr>
          <p:nvPr/>
        </p:nvSpPr>
        <p:spPr bwMode="auto">
          <a:xfrm>
            <a:off x="4857750" y="7329488"/>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63" name="Oval 337"/>
          <p:cNvSpPr>
            <a:spLocks noChangeArrowheads="1"/>
          </p:cNvSpPr>
          <p:nvPr/>
        </p:nvSpPr>
        <p:spPr bwMode="auto">
          <a:xfrm>
            <a:off x="5407025" y="7016750"/>
            <a:ext cx="57150" cy="66675"/>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364" name="Text Box 338"/>
          <p:cNvSpPr txBox="1">
            <a:spLocks noChangeArrowheads="1"/>
          </p:cNvSpPr>
          <p:nvPr/>
        </p:nvSpPr>
        <p:spPr bwMode="auto">
          <a:xfrm>
            <a:off x="4933950" y="64119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sp>
        <p:nvSpPr>
          <p:cNvPr id="14365" name="Text Box 339"/>
          <p:cNvSpPr txBox="1">
            <a:spLocks noChangeArrowheads="1"/>
          </p:cNvSpPr>
          <p:nvPr/>
        </p:nvSpPr>
        <p:spPr bwMode="auto">
          <a:xfrm>
            <a:off x="5807075" y="677227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4366" name="Text Box 340"/>
          <p:cNvSpPr txBox="1">
            <a:spLocks noChangeArrowheads="1"/>
          </p:cNvSpPr>
          <p:nvPr/>
        </p:nvSpPr>
        <p:spPr bwMode="auto">
          <a:xfrm>
            <a:off x="6542088" y="74104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4367" name="Text Box 341"/>
          <p:cNvSpPr txBox="1">
            <a:spLocks noChangeArrowheads="1"/>
          </p:cNvSpPr>
          <p:nvPr/>
        </p:nvSpPr>
        <p:spPr bwMode="auto">
          <a:xfrm>
            <a:off x="6319838" y="73025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U</a:t>
            </a:r>
          </a:p>
        </p:txBody>
      </p:sp>
      <p:sp>
        <p:nvSpPr>
          <p:cNvPr id="14368" name="Text Box 342"/>
          <p:cNvSpPr txBox="1">
            <a:spLocks noChangeArrowheads="1"/>
          </p:cNvSpPr>
          <p:nvPr/>
        </p:nvSpPr>
        <p:spPr bwMode="auto">
          <a:xfrm>
            <a:off x="6057900" y="69151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B</a:t>
            </a:r>
          </a:p>
        </p:txBody>
      </p:sp>
      <p:sp>
        <p:nvSpPr>
          <p:cNvPr id="14369" name="Text Box 343"/>
          <p:cNvSpPr txBox="1">
            <a:spLocks noChangeArrowheads="1"/>
          </p:cNvSpPr>
          <p:nvPr/>
        </p:nvSpPr>
        <p:spPr bwMode="auto">
          <a:xfrm>
            <a:off x="5989638" y="662622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H</a:t>
            </a:r>
          </a:p>
        </p:txBody>
      </p:sp>
      <p:sp>
        <p:nvSpPr>
          <p:cNvPr id="14370" name="Text Box 344"/>
          <p:cNvSpPr txBox="1">
            <a:spLocks noChangeArrowheads="1"/>
          </p:cNvSpPr>
          <p:nvPr/>
        </p:nvSpPr>
        <p:spPr bwMode="auto">
          <a:xfrm>
            <a:off x="6456363" y="64119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N(A)</a:t>
            </a:r>
          </a:p>
        </p:txBody>
      </p:sp>
      <p:sp>
        <p:nvSpPr>
          <p:cNvPr id="14371" name="Text Box 345"/>
          <p:cNvSpPr txBox="1">
            <a:spLocks noChangeArrowheads="1"/>
          </p:cNvSpPr>
          <p:nvPr/>
        </p:nvSpPr>
        <p:spPr bwMode="auto">
          <a:xfrm>
            <a:off x="5199063" y="72755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KB</a:t>
            </a:r>
          </a:p>
        </p:txBody>
      </p:sp>
      <p:sp>
        <p:nvSpPr>
          <p:cNvPr id="14372" name="Text Box 346"/>
          <p:cNvSpPr txBox="1">
            <a:spLocks noChangeArrowheads="1"/>
          </p:cNvSpPr>
          <p:nvPr/>
        </p:nvSpPr>
        <p:spPr bwMode="auto">
          <a:xfrm>
            <a:off x="4843463" y="725487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E</a:t>
            </a:r>
          </a:p>
        </p:txBody>
      </p:sp>
      <p:sp>
        <p:nvSpPr>
          <p:cNvPr id="14373" name="Text Box 347"/>
          <p:cNvSpPr txBox="1">
            <a:spLocks noChangeArrowheads="1"/>
          </p:cNvSpPr>
          <p:nvPr/>
        </p:nvSpPr>
        <p:spPr bwMode="auto">
          <a:xfrm>
            <a:off x="5129213" y="74358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MS</a:t>
            </a:r>
          </a:p>
        </p:txBody>
      </p:sp>
      <p:sp>
        <p:nvSpPr>
          <p:cNvPr id="14374" name="Text Box 348"/>
          <p:cNvSpPr txBox="1">
            <a:spLocks noChangeArrowheads="1"/>
          </p:cNvSpPr>
          <p:nvPr/>
        </p:nvSpPr>
        <p:spPr bwMode="auto">
          <a:xfrm>
            <a:off x="5038725" y="76263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RS</a:t>
            </a:r>
          </a:p>
        </p:txBody>
      </p:sp>
      <p:sp>
        <p:nvSpPr>
          <p:cNvPr id="14375" name="Text Box 349"/>
          <p:cNvSpPr txBox="1">
            <a:spLocks noChangeArrowheads="1"/>
          </p:cNvSpPr>
          <p:nvPr/>
        </p:nvSpPr>
        <p:spPr bwMode="auto">
          <a:xfrm>
            <a:off x="5167313" y="677068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C</a:t>
            </a:r>
          </a:p>
        </p:txBody>
      </p:sp>
      <p:sp>
        <p:nvSpPr>
          <p:cNvPr id="14376" name="Text Box 350"/>
          <p:cNvSpPr txBox="1">
            <a:spLocks noChangeArrowheads="1"/>
          </p:cNvSpPr>
          <p:nvPr/>
        </p:nvSpPr>
        <p:spPr bwMode="auto">
          <a:xfrm>
            <a:off x="5389563" y="69040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MN</a:t>
            </a:r>
          </a:p>
        </p:txBody>
      </p:sp>
      <p:sp>
        <p:nvSpPr>
          <p:cNvPr id="14377" name="Text Box 351"/>
          <p:cNvSpPr txBox="1">
            <a:spLocks noChangeArrowheads="1"/>
          </p:cNvSpPr>
          <p:nvPr/>
        </p:nvSpPr>
        <p:spPr bwMode="auto">
          <a:xfrm>
            <a:off x="5118100" y="69405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J</a:t>
            </a:r>
          </a:p>
        </p:txBody>
      </p:sp>
      <p:sp>
        <p:nvSpPr>
          <p:cNvPr id="14378" name="Text Box 352"/>
          <p:cNvSpPr txBox="1">
            <a:spLocks noChangeArrowheads="1"/>
          </p:cNvSpPr>
          <p:nvPr/>
        </p:nvSpPr>
        <p:spPr bwMode="auto">
          <a:xfrm>
            <a:off x="5289550" y="71104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DS</a:t>
            </a:r>
          </a:p>
        </p:txBody>
      </p:sp>
      <p:sp>
        <p:nvSpPr>
          <p:cNvPr id="14379" name="Text Box 353"/>
          <p:cNvSpPr txBox="1">
            <a:spLocks noChangeArrowheads="1"/>
          </p:cNvSpPr>
          <p:nvPr/>
        </p:nvSpPr>
        <p:spPr bwMode="auto">
          <a:xfrm>
            <a:off x="5300663" y="67611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SG</a:t>
            </a:r>
          </a:p>
        </p:txBody>
      </p:sp>
      <p:sp>
        <p:nvSpPr>
          <p:cNvPr id="14380" name="Text Box 354"/>
          <p:cNvSpPr txBox="1">
            <a:spLocks noChangeArrowheads="1"/>
          </p:cNvSpPr>
          <p:nvPr/>
        </p:nvSpPr>
        <p:spPr bwMode="auto">
          <a:xfrm>
            <a:off x="5456238" y="6353175"/>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600" b="1">
                <a:latin typeface="Times New Roman" charset="0"/>
                <a:cs typeface="Times New Roman" charset="0"/>
              </a:rPr>
              <a:t>10 ĐỊA ĐIỂM</a:t>
            </a:r>
          </a:p>
        </p:txBody>
      </p:sp>
      <p:sp>
        <p:nvSpPr>
          <p:cNvPr id="14381" name="Line 355"/>
          <p:cNvSpPr>
            <a:spLocks noChangeShapeType="1"/>
          </p:cNvSpPr>
          <p:nvPr/>
        </p:nvSpPr>
        <p:spPr bwMode="auto">
          <a:xfrm>
            <a:off x="5646738" y="6488113"/>
            <a:ext cx="384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82" name="Text Box 356"/>
          <p:cNvSpPr txBox="1">
            <a:spLocks noChangeArrowheads="1"/>
          </p:cNvSpPr>
          <p:nvPr/>
        </p:nvSpPr>
        <p:spPr bwMode="auto">
          <a:xfrm>
            <a:off x="5630863" y="64389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6</a:t>
            </a:r>
          </a:p>
        </p:txBody>
      </p:sp>
      <p:sp>
        <p:nvSpPr>
          <p:cNvPr id="14383" name="Text Box 357"/>
          <p:cNvSpPr txBox="1">
            <a:spLocks noChangeArrowheads="1"/>
          </p:cNvSpPr>
          <p:nvPr/>
        </p:nvSpPr>
        <p:spPr bwMode="auto">
          <a:xfrm>
            <a:off x="5834063" y="64389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4</a:t>
            </a:r>
          </a:p>
        </p:txBody>
      </p:sp>
      <p:sp>
        <p:nvSpPr>
          <p:cNvPr id="14384" name="AutoShape 358"/>
          <p:cNvSpPr>
            <a:spLocks noChangeArrowheads="1"/>
          </p:cNvSpPr>
          <p:nvPr/>
        </p:nvSpPr>
        <p:spPr bwMode="auto">
          <a:xfrm rot="10799999">
            <a:off x="5584825" y="6484938"/>
            <a:ext cx="119063"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385" name="AutoShape 359"/>
          <p:cNvSpPr>
            <a:spLocks noChangeArrowheads="1"/>
          </p:cNvSpPr>
          <p:nvPr/>
        </p:nvSpPr>
        <p:spPr bwMode="auto">
          <a:xfrm>
            <a:off x="5973763" y="6481763"/>
            <a:ext cx="119062"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386" name="Oval 419"/>
          <p:cNvSpPr>
            <a:spLocks noChangeArrowheads="1"/>
          </p:cNvSpPr>
          <p:nvPr/>
        </p:nvSpPr>
        <p:spPr bwMode="auto">
          <a:xfrm>
            <a:off x="4751388" y="7192963"/>
            <a:ext cx="746125" cy="527050"/>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87" name="AutoShape 421"/>
          <p:cNvSpPr>
            <a:spLocks noChangeArrowheads="1"/>
          </p:cNvSpPr>
          <p:nvPr/>
        </p:nvSpPr>
        <p:spPr bwMode="auto">
          <a:xfrm rot="8966812">
            <a:off x="5410200" y="7032625"/>
            <a:ext cx="677863" cy="238125"/>
          </a:xfrm>
          <a:prstGeom prst="rightArrow">
            <a:avLst>
              <a:gd name="adj1" fmla="val 50000"/>
              <a:gd name="adj2" fmla="val 71167"/>
            </a:avLst>
          </a:prstGeom>
          <a:solidFill>
            <a:schemeClr val="tx1"/>
          </a:solidFill>
          <a:ln w="9525">
            <a:solidFill>
              <a:schemeClr val="tx1"/>
            </a:solidFill>
            <a:miter lim="800000"/>
            <a:headEnd/>
            <a:tailEnd/>
          </a:ln>
        </p:spPr>
        <p:txBody>
          <a:bodyPr wrap="none" anchor="ctr"/>
          <a:lstStyle/>
          <a:p>
            <a:pPr algn="ctr"/>
            <a:r>
              <a:rPr lang="en-US"/>
              <a:t>v</a:t>
            </a:r>
          </a:p>
        </p:txBody>
      </p:sp>
      <p:sp>
        <p:nvSpPr>
          <p:cNvPr id="14388" name="Freeform 427"/>
          <p:cNvSpPr>
            <a:spLocks/>
          </p:cNvSpPr>
          <p:nvPr/>
        </p:nvSpPr>
        <p:spPr bwMode="auto">
          <a:xfrm>
            <a:off x="4827588" y="2192338"/>
            <a:ext cx="481012" cy="804862"/>
          </a:xfrm>
          <a:custGeom>
            <a:avLst/>
            <a:gdLst>
              <a:gd name="T0" fmla="*/ 2147483647 w 1021"/>
              <a:gd name="T1" fmla="*/ 1765279398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89" name="Freeform 428"/>
          <p:cNvSpPr>
            <a:spLocks/>
          </p:cNvSpPr>
          <p:nvPr/>
        </p:nvSpPr>
        <p:spPr bwMode="auto">
          <a:xfrm>
            <a:off x="6418263" y="3016250"/>
            <a:ext cx="423862" cy="555625"/>
          </a:xfrm>
          <a:custGeom>
            <a:avLst/>
            <a:gdLst>
              <a:gd name="T0" fmla="*/ 2147483647 w 901"/>
              <a:gd name="T1" fmla="*/ 0 h 1321"/>
              <a:gd name="T2" fmla="*/ 2147483647 w 901"/>
              <a:gd name="T3" fmla="*/ 892876336 h 1321"/>
              <a:gd name="T4" fmla="*/ 2147483647 w 901"/>
              <a:gd name="T5" fmla="*/ 1785929328 h 1321"/>
              <a:gd name="T6" fmla="*/ 2147483647 w 901"/>
              <a:gd name="T7" fmla="*/ 2147483647 h 1321"/>
              <a:gd name="T8" fmla="*/ 2147483647 w 901"/>
              <a:gd name="T9" fmla="*/ 2147483647 h 1321"/>
              <a:gd name="T10" fmla="*/ 2147483647 w 901"/>
              <a:gd name="T11" fmla="*/ 2147483647 h 1321"/>
              <a:gd name="T12" fmla="*/ 2147483647 w 901"/>
              <a:gd name="T13" fmla="*/ 2147483647 h 1321"/>
              <a:gd name="T14" fmla="*/ 2147483647 w 901"/>
              <a:gd name="T15" fmla="*/ 2147483647 h 1321"/>
              <a:gd name="T16" fmla="*/ 2147483647 w 901"/>
              <a:gd name="T17" fmla="*/ 2147483647 h 1321"/>
              <a:gd name="T18" fmla="*/ 2147483647 w 901"/>
              <a:gd name="T19" fmla="*/ 2147483647 h 1321"/>
              <a:gd name="T20" fmla="*/ 2147483647 w 901"/>
              <a:gd name="T21" fmla="*/ 2147483647 h 1321"/>
              <a:gd name="T22" fmla="*/ 2147483647 w 901"/>
              <a:gd name="T23" fmla="*/ 2147483647 h 1321"/>
              <a:gd name="T24" fmla="*/ 2147483647 w 901"/>
              <a:gd name="T25" fmla="*/ 2147483647 h 1321"/>
              <a:gd name="T26" fmla="*/ 2147483647 w 901"/>
              <a:gd name="T27" fmla="*/ 2147483647 h 1321"/>
              <a:gd name="T28" fmla="*/ 2147483647 w 901"/>
              <a:gd name="T29" fmla="*/ 2147483647 h 1321"/>
              <a:gd name="T30" fmla="*/ 2147483647 w 901"/>
              <a:gd name="T31" fmla="*/ 2147483647 h 1321"/>
              <a:gd name="T32" fmla="*/ 2147483647 w 901"/>
              <a:gd name="T33" fmla="*/ 2147483647 h 1321"/>
              <a:gd name="T34" fmla="*/ 2147483647 w 901"/>
              <a:gd name="T35" fmla="*/ 2147483647 h 1321"/>
              <a:gd name="T36" fmla="*/ 2147483647 w 901"/>
              <a:gd name="T37" fmla="*/ 2147483647 h 1321"/>
              <a:gd name="T38" fmla="*/ 2147483647 w 901"/>
              <a:gd name="T39" fmla="*/ 2147483647 h 1321"/>
              <a:gd name="T40" fmla="*/ 2147483647 w 901"/>
              <a:gd name="T41" fmla="*/ 2147483647 h 1321"/>
              <a:gd name="T42" fmla="*/ 2147483647 w 901"/>
              <a:gd name="T43" fmla="*/ 2147483647 h 1321"/>
              <a:gd name="T44" fmla="*/ 2147483647 w 901"/>
              <a:gd name="T45" fmla="*/ 2147483647 h 1321"/>
              <a:gd name="T46" fmla="*/ 2147483647 w 901"/>
              <a:gd name="T47" fmla="*/ 2147483647 h 1321"/>
              <a:gd name="T48" fmla="*/ 2147483647 w 901"/>
              <a:gd name="T49" fmla="*/ 2147483647 h 1321"/>
              <a:gd name="T50" fmla="*/ 2147483647 w 901"/>
              <a:gd name="T51" fmla="*/ 2147483647 h 1321"/>
              <a:gd name="T52" fmla="*/ 2147483647 w 901"/>
              <a:gd name="T53" fmla="*/ 2147483647 h 1321"/>
              <a:gd name="T54" fmla="*/ 2147483647 w 901"/>
              <a:gd name="T55" fmla="*/ 2147483647 h 1321"/>
              <a:gd name="T56" fmla="*/ 2147483647 w 901"/>
              <a:gd name="T57" fmla="*/ 2147483647 h 1321"/>
              <a:gd name="T58" fmla="*/ 2147483647 w 901"/>
              <a:gd name="T59" fmla="*/ 2147483647 h 1321"/>
              <a:gd name="T60" fmla="*/ 2147483647 w 901"/>
              <a:gd name="T61" fmla="*/ 2147483647 h 1321"/>
              <a:gd name="T62" fmla="*/ 2147483647 w 901"/>
              <a:gd name="T63" fmla="*/ 2147483647 h 1321"/>
              <a:gd name="T64" fmla="*/ 2147483647 w 901"/>
              <a:gd name="T65" fmla="*/ 2147483647 h 1321"/>
              <a:gd name="T66" fmla="*/ 2147483647 w 901"/>
              <a:gd name="T67" fmla="*/ 2147483647 h 1321"/>
              <a:gd name="T68" fmla="*/ 2147483647 w 901"/>
              <a:gd name="T69" fmla="*/ 2147483647 h 1321"/>
              <a:gd name="T70" fmla="*/ 2147483647 w 901"/>
              <a:gd name="T71" fmla="*/ 2147483647 h 1321"/>
              <a:gd name="T72" fmla="*/ 2147483647 w 901"/>
              <a:gd name="T73" fmla="*/ 2147483647 h 1321"/>
              <a:gd name="T74" fmla="*/ 2147483647 w 901"/>
              <a:gd name="T75" fmla="*/ 2147483647 h 1321"/>
              <a:gd name="T76" fmla="*/ 2147483647 w 901"/>
              <a:gd name="T77" fmla="*/ 2147483647 h 1321"/>
              <a:gd name="T78" fmla="*/ 2147483647 w 901"/>
              <a:gd name="T79" fmla="*/ 2147483647 h 1321"/>
              <a:gd name="T80" fmla="*/ 2147483647 w 901"/>
              <a:gd name="T81" fmla="*/ 2147483647 h 1321"/>
              <a:gd name="T82" fmla="*/ 2147483647 w 901"/>
              <a:gd name="T83" fmla="*/ 2147483647 h 1321"/>
              <a:gd name="T84" fmla="*/ 2147483647 w 901"/>
              <a:gd name="T85" fmla="*/ 2147483647 h 1321"/>
              <a:gd name="T86" fmla="*/ 2147483647 w 901"/>
              <a:gd name="T87" fmla="*/ 2147483647 h 1321"/>
              <a:gd name="T88" fmla="*/ 2147483647 w 901"/>
              <a:gd name="T89" fmla="*/ 2147483647 h 1321"/>
              <a:gd name="T90" fmla="*/ 2147483647 w 901"/>
              <a:gd name="T91" fmla="*/ 2147483647 h 1321"/>
              <a:gd name="T92" fmla="*/ 2147483647 w 901"/>
              <a:gd name="T93" fmla="*/ 2147483647 h 1321"/>
              <a:gd name="T94" fmla="*/ 2147483647 w 901"/>
              <a:gd name="T95" fmla="*/ 2147483647 h 1321"/>
              <a:gd name="T96" fmla="*/ 2147483647 w 901"/>
              <a:gd name="T97" fmla="*/ 2147483647 h 1321"/>
              <a:gd name="T98" fmla="*/ 2147483647 w 901"/>
              <a:gd name="T99" fmla="*/ 2147483647 h 1321"/>
              <a:gd name="T100" fmla="*/ 2147483647 w 901"/>
              <a:gd name="T101" fmla="*/ 2147483647 h 1321"/>
              <a:gd name="T102" fmla="*/ 2147483647 w 901"/>
              <a:gd name="T103" fmla="*/ 2147483647 h 1321"/>
              <a:gd name="T104" fmla="*/ 2147483647 w 901"/>
              <a:gd name="T105" fmla="*/ 2147483647 h 1321"/>
              <a:gd name="T106" fmla="*/ 2147483647 w 901"/>
              <a:gd name="T107" fmla="*/ 2147483647 h 1321"/>
              <a:gd name="T108" fmla="*/ 2147483647 w 901"/>
              <a:gd name="T109" fmla="*/ 2147483647 h 1321"/>
              <a:gd name="T110" fmla="*/ 2147483647 w 901"/>
              <a:gd name="T111" fmla="*/ 2147483647 h 1321"/>
              <a:gd name="T112" fmla="*/ 2147483647 w 901"/>
              <a:gd name="T113" fmla="*/ 2147483647 h 1321"/>
              <a:gd name="T114" fmla="*/ 1249290200 w 901"/>
              <a:gd name="T115" fmla="*/ 2147483647 h 1321"/>
              <a:gd name="T116" fmla="*/ 1249290200 w 901"/>
              <a:gd name="T117" fmla="*/ 2147483647 h 1321"/>
              <a:gd name="T118" fmla="*/ 0 w 901"/>
              <a:gd name="T119" fmla="*/ 2147483647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90" name="Rectangle 429"/>
          <p:cNvSpPr>
            <a:spLocks noChangeArrowheads="1"/>
          </p:cNvSpPr>
          <p:nvPr/>
        </p:nvSpPr>
        <p:spPr bwMode="auto">
          <a:xfrm>
            <a:off x="4827588" y="2174875"/>
            <a:ext cx="2014537"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91" name="Freeform 430"/>
          <p:cNvSpPr>
            <a:spLocks/>
          </p:cNvSpPr>
          <p:nvPr/>
        </p:nvSpPr>
        <p:spPr bwMode="auto">
          <a:xfrm>
            <a:off x="5403850" y="2408238"/>
            <a:ext cx="1212850" cy="771525"/>
          </a:xfrm>
          <a:custGeom>
            <a:avLst/>
            <a:gdLst>
              <a:gd name="T0" fmla="*/ 2147483647 w 2581"/>
              <a:gd name="T1" fmla="*/ 2147483647 h 1837"/>
              <a:gd name="T2" fmla="*/ 2147483647 w 2581"/>
              <a:gd name="T3" fmla="*/ 2147483647 h 1837"/>
              <a:gd name="T4" fmla="*/ 2147483647 w 2581"/>
              <a:gd name="T5" fmla="*/ 2147483647 h 1837"/>
              <a:gd name="T6" fmla="*/ 2147483647 w 2581"/>
              <a:gd name="T7" fmla="*/ 2147483647 h 1837"/>
              <a:gd name="T8" fmla="*/ 2147483647 w 2581"/>
              <a:gd name="T9" fmla="*/ 2147483647 h 1837"/>
              <a:gd name="T10" fmla="*/ 2147483647 w 2581"/>
              <a:gd name="T11" fmla="*/ 2147483647 h 1837"/>
              <a:gd name="T12" fmla="*/ 2147483647 w 2581"/>
              <a:gd name="T13" fmla="*/ 2147483647 h 1837"/>
              <a:gd name="T14" fmla="*/ 2147483647 w 2581"/>
              <a:gd name="T15" fmla="*/ 2147483647 h 1837"/>
              <a:gd name="T16" fmla="*/ 2147483647 w 2581"/>
              <a:gd name="T17" fmla="*/ 2147483647 h 1837"/>
              <a:gd name="T18" fmla="*/ 2147483647 w 2581"/>
              <a:gd name="T19" fmla="*/ 2147483647 h 1837"/>
              <a:gd name="T20" fmla="*/ 2147483647 w 2581"/>
              <a:gd name="T21" fmla="*/ 2147483647 h 1837"/>
              <a:gd name="T22" fmla="*/ 2147483647 w 2581"/>
              <a:gd name="T23" fmla="*/ 2147483647 h 1837"/>
              <a:gd name="T24" fmla="*/ 2147483647 w 2581"/>
              <a:gd name="T25" fmla="*/ 2147483647 h 1837"/>
              <a:gd name="T26" fmla="*/ 2147483647 w 2581"/>
              <a:gd name="T27" fmla="*/ 2147483647 h 1837"/>
              <a:gd name="T28" fmla="*/ 2147483647 w 2581"/>
              <a:gd name="T29" fmla="*/ 2147483647 h 1837"/>
              <a:gd name="T30" fmla="*/ 2147483647 w 2581"/>
              <a:gd name="T31" fmla="*/ 2147483647 h 1837"/>
              <a:gd name="T32" fmla="*/ 2147483647 w 2581"/>
              <a:gd name="T33" fmla="*/ 2147483647 h 1837"/>
              <a:gd name="T34" fmla="*/ 2147483647 w 2581"/>
              <a:gd name="T35" fmla="*/ 2147483647 h 1837"/>
              <a:gd name="T36" fmla="*/ 2147483647 w 2581"/>
              <a:gd name="T37" fmla="*/ 2147483647 h 1837"/>
              <a:gd name="T38" fmla="*/ 2147483647 w 2581"/>
              <a:gd name="T39" fmla="*/ 2147483647 h 1837"/>
              <a:gd name="T40" fmla="*/ 2147483647 w 2581"/>
              <a:gd name="T41" fmla="*/ 2147483647 h 1837"/>
              <a:gd name="T42" fmla="*/ 2147483647 w 2581"/>
              <a:gd name="T43" fmla="*/ 2147483647 h 1837"/>
              <a:gd name="T44" fmla="*/ 2147483647 w 2581"/>
              <a:gd name="T45" fmla="*/ 2147483647 h 1837"/>
              <a:gd name="T46" fmla="*/ 2147483647 w 2581"/>
              <a:gd name="T47" fmla="*/ 2147483647 h 1837"/>
              <a:gd name="T48" fmla="*/ 2147483647 w 2581"/>
              <a:gd name="T49" fmla="*/ 2147483647 h 1837"/>
              <a:gd name="T50" fmla="*/ 2147483647 w 2581"/>
              <a:gd name="T51" fmla="*/ 2147483647 h 1837"/>
              <a:gd name="T52" fmla="*/ 2147483647 w 2581"/>
              <a:gd name="T53" fmla="*/ 2147483647 h 1837"/>
              <a:gd name="T54" fmla="*/ 2147483647 w 2581"/>
              <a:gd name="T55" fmla="*/ 2147483647 h 1837"/>
              <a:gd name="T56" fmla="*/ 2147483647 w 2581"/>
              <a:gd name="T57" fmla="*/ 2147483647 h 1837"/>
              <a:gd name="T58" fmla="*/ 2147483647 w 2581"/>
              <a:gd name="T59" fmla="*/ 2147483647 h 1837"/>
              <a:gd name="T60" fmla="*/ 2147483647 w 2581"/>
              <a:gd name="T61" fmla="*/ 2147483647 h 1837"/>
              <a:gd name="T62" fmla="*/ 2147483647 w 2581"/>
              <a:gd name="T63" fmla="*/ 2147483647 h 1837"/>
              <a:gd name="T64" fmla="*/ 2147483647 w 2581"/>
              <a:gd name="T65" fmla="*/ 2147483647 h 1837"/>
              <a:gd name="T66" fmla="*/ 2147483647 w 2581"/>
              <a:gd name="T67" fmla="*/ 2147483647 h 1837"/>
              <a:gd name="T68" fmla="*/ 2147483647 w 2581"/>
              <a:gd name="T69" fmla="*/ 2147483647 h 1837"/>
              <a:gd name="T70" fmla="*/ 2147483647 w 2581"/>
              <a:gd name="T71" fmla="*/ 2147483647 h 1837"/>
              <a:gd name="T72" fmla="*/ 2147483647 w 2581"/>
              <a:gd name="T73" fmla="*/ 2147483647 h 1837"/>
              <a:gd name="T74" fmla="*/ 2147483647 w 2581"/>
              <a:gd name="T75" fmla="*/ 2147483647 h 1837"/>
              <a:gd name="T76" fmla="*/ 2147483647 w 2581"/>
              <a:gd name="T77" fmla="*/ 2147483647 h 1837"/>
              <a:gd name="T78" fmla="*/ 2147483647 w 2581"/>
              <a:gd name="T79" fmla="*/ 2147483647 h 1837"/>
              <a:gd name="T80" fmla="*/ 2147483647 w 2581"/>
              <a:gd name="T81" fmla="*/ 2147483647 h 1837"/>
              <a:gd name="T82" fmla="*/ 2147483647 w 2581"/>
              <a:gd name="T83" fmla="*/ 2147483647 h 1837"/>
              <a:gd name="T84" fmla="*/ 2147483647 w 2581"/>
              <a:gd name="T85" fmla="*/ 2147483647 h 1837"/>
              <a:gd name="T86" fmla="*/ 2147483647 w 2581"/>
              <a:gd name="T87" fmla="*/ 2147483647 h 1837"/>
              <a:gd name="T88" fmla="*/ 2147483647 w 2581"/>
              <a:gd name="T89" fmla="*/ 2147483647 h 1837"/>
              <a:gd name="T90" fmla="*/ 2147483647 w 2581"/>
              <a:gd name="T91" fmla="*/ 2147483647 h 1837"/>
              <a:gd name="T92" fmla="*/ 2147483647 w 2581"/>
              <a:gd name="T93" fmla="*/ 2147483647 h 1837"/>
              <a:gd name="T94" fmla="*/ 2147483647 w 2581"/>
              <a:gd name="T95" fmla="*/ 2147483647 h 1837"/>
              <a:gd name="T96" fmla="*/ 2147483647 w 2581"/>
              <a:gd name="T97" fmla="*/ 1778042991 h 1837"/>
              <a:gd name="T98" fmla="*/ 2147483647 w 2581"/>
              <a:gd name="T99" fmla="*/ 889021496 h 1837"/>
              <a:gd name="T100" fmla="*/ 2147483647 w 2581"/>
              <a:gd name="T101" fmla="*/ 0 h 1837"/>
              <a:gd name="T102" fmla="*/ 2147483647 w 2581"/>
              <a:gd name="T103" fmla="*/ 0 h 1837"/>
              <a:gd name="T104" fmla="*/ 2147483647 w 2581"/>
              <a:gd name="T105" fmla="*/ 889021496 h 1837"/>
              <a:gd name="T106" fmla="*/ 2147483647 w 2581"/>
              <a:gd name="T107" fmla="*/ 1778042991 h 1837"/>
              <a:gd name="T108" fmla="*/ 2147483647 w 2581"/>
              <a:gd name="T109" fmla="*/ 2147483647 h 1837"/>
              <a:gd name="T110" fmla="*/ 0 w 2581"/>
              <a:gd name="T111" fmla="*/ 2147483647 h 1837"/>
              <a:gd name="T112" fmla="*/ 0 w 2581"/>
              <a:gd name="T113" fmla="*/ 2147483647 h 1837"/>
              <a:gd name="T114" fmla="*/ 1245203161 w 2581"/>
              <a:gd name="T115" fmla="*/ 2147483647 h 1837"/>
              <a:gd name="T116" fmla="*/ 2147483647 w 2581"/>
              <a:gd name="T117" fmla="*/ 2147483647 h 1837"/>
              <a:gd name="T118" fmla="*/ 2147483647 w 2581"/>
              <a:gd name="T119" fmla="*/ 2147483647 h 1837"/>
              <a:gd name="T120" fmla="*/ 2147483647 w 2581"/>
              <a:gd name="T121" fmla="*/ 2147483647 h 1837"/>
              <a:gd name="T122" fmla="*/ 2147483647 w 2581"/>
              <a:gd name="T123" fmla="*/ 2147483647 h 1837"/>
              <a:gd name="T124" fmla="*/ 2147483647 w 2581"/>
              <a:gd name="T125" fmla="*/ 2147483647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92" name="Line 431"/>
          <p:cNvSpPr>
            <a:spLocks noChangeShapeType="1"/>
          </p:cNvSpPr>
          <p:nvPr/>
        </p:nvSpPr>
        <p:spPr bwMode="auto">
          <a:xfrm>
            <a:off x="4830763" y="2862263"/>
            <a:ext cx="2003425"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3" name="Line 432"/>
          <p:cNvSpPr>
            <a:spLocks noChangeShapeType="1"/>
          </p:cNvSpPr>
          <p:nvPr/>
        </p:nvSpPr>
        <p:spPr bwMode="auto">
          <a:xfrm>
            <a:off x="5832475" y="2171700"/>
            <a:ext cx="0" cy="139065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394" name="Freeform 433"/>
          <p:cNvSpPr>
            <a:spLocks/>
          </p:cNvSpPr>
          <p:nvPr/>
        </p:nvSpPr>
        <p:spPr bwMode="auto">
          <a:xfrm>
            <a:off x="4965700" y="3175000"/>
            <a:ext cx="558800" cy="393700"/>
          </a:xfrm>
          <a:custGeom>
            <a:avLst/>
            <a:gdLst>
              <a:gd name="T0" fmla="*/ 2147483647 w 1189"/>
              <a:gd name="T1" fmla="*/ 2147483647 h 937"/>
              <a:gd name="T2" fmla="*/ 2147483647 w 1189"/>
              <a:gd name="T3" fmla="*/ 2147483647 h 937"/>
              <a:gd name="T4" fmla="*/ 2147483647 w 1189"/>
              <a:gd name="T5" fmla="*/ 2147483647 h 937"/>
              <a:gd name="T6" fmla="*/ 2147483647 w 1189"/>
              <a:gd name="T7" fmla="*/ 2147483647 h 937"/>
              <a:gd name="T8" fmla="*/ 2147483647 w 1189"/>
              <a:gd name="T9" fmla="*/ 2147483647 h 937"/>
              <a:gd name="T10" fmla="*/ 2147483647 w 1189"/>
              <a:gd name="T11" fmla="*/ 2147483647 h 937"/>
              <a:gd name="T12" fmla="*/ 2147483647 w 1189"/>
              <a:gd name="T13" fmla="*/ 2147483647 h 937"/>
              <a:gd name="T14" fmla="*/ 2147483647 w 1189"/>
              <a:gd name="T15" fmla="*/ 2147483647 h 937"/>
              <a:gd name="T16" fmla="*/ 2147483647 w 1189"/>
              <a:gd name="T17" fmla="*/ 2147483647 h 937"/>
              <a:gd name="T18" fmla="*/ 0 w 1189"/>
              <a:gd name="T19" fmla="*/ 2147483647 h 937"/>
              <a:gd name="T20" fmla="*/ 0 w 1189"/>
              <a:gd name="T21" fmla="*/ 2147483647 h 937"/>
              <a:gd name="T22" fmla="*/ 2147483647 w 1189"/>
              <a:gd name="T23" fmla="*/ 2147483647 h 937"/>
              <a:gd name="T24" fmla="*/ 2147483647 w 1189"/>
              <a:gd name="T25" fmla="*/ 2147483647 h 937"/>
              <a:gd name="T26" fmla="*/ 2147483647 w 1189"/>
              <a:gd name="T27" fmla="*/ 890132170 h 937"/>
              <a:gd name="T28" fmla="*/ 2147483647 w 1189"/>
              <a:gd name="T29" fmla="*/ 1780264341 h 937"/>
              <a:gd name="T30" fmla="*/ 2147483647 w 1189"/>
              <a:gd name="T31" fmla="*/ 2147483647 h 937"/>
              <a:gd name="T32" fmla="*/ 2147483647 w 1189"/>
              <a:gd name="T33" fmla="*/ 2147483647 h 937"/>
              <a:gd name="T34" fmla="*/ 2147483647 w 1189"/>
              <a:gd name="T35" fmla="*/ 2147483647 h 937"/>
              <a:gd name="T36" fmla="*/ 2147483647 w 1189"/>
              <a:gd name="T37" fmla="*/ 2147483647 h 937"/>
              <a:gd name="T38" fmla="*/ 2147483647 w 1189"/>
              <a:gd name="T39" fmla="*/ 2147483647 h 937"/>
              <a:gd name="T40" fmla="*/ 2147483647 w 1189"/>
              <a:gd name="T41" fmla="*/ 2147483647 h 937"/>
              <a:gd name="T42" fmla="*/ 2147483647 w 1189"/>
              <a:gd name="T43" fmla="*/ 2147483647 h 937"/>
              <a:gd name="T44" fmla="*/ 2147483647 w 1189"/>
              <a:gd name="T45" fmla="*/ 2147483647 h 937"/>
              <a:gd name="T46" fmla="*/ 2147483647 w 1189"/>
              <a:gd name="T47" fmla="*/ 2147483647 h 937"/>
              <a:gd name="T48" fmla="*/ 2147483647 w 1189"/>
              <a:gd name="T49" fmla="*/ 2147483647 h 937"/>
              <a:gd name="T50" fmla="*/ 2147483647 w 1189"/>
              <a:gd name="T51" fmla="*/ 2147483647 h 937"/>
              <a:gd name="T52" fmla="*/ 2147483647 w 1189"/>
              <a:gd name="T53" fmla="*/ 2147483647 h 937"/>
              <a:gd name="T54" fmla="*/ 2147483647 w 1189"/>
              <a:gd name="T55" fmla="*/ 2147483647 h 937"/>
              <a:gd name="T56" fmla="*/ 2147483647 w 1189"/>
              <a:gd name="T57" fmla="*/ 2147483647 h 937"/>
              <a:gd name="T58" fmla="*/ 2147483647 w 1189"/>
              <a:gd name="T59" fmla="*/ 2147483647 h 937"/>
              <a:gd name="T60" fmla="*/ 2147483647 w 1189"/>
              <a:gd name="T61" fmla="*/ 2147483647 h 937"/>
              <a:gd name="T62" fmla="*/ 2147483647 w 1189"/>
              <a:gd name="T63" fmla="*/ 2147483647 h 937"/>
              <a:gd name="T64" fmla="*/ 2147483647 w 1189"/>
              <a:gd name="T65" fmla="*/ 2147483647 h 937"/>
              <a:gd name="T66" fmla="*/ 2147483647 w 1189"/>
              <a:gd name="T67" fmla="*/ 2147483647 h 937"/>
              <a:gd name="T68" fmla="*/ 2147483647 w 1189"/>
              <a:gd name="T69" fmla="*/ 2147483647 h 937"/>
              <a:gd name="T70" fmla="*/ 2147483647 w 1189"/>
              <a:gd name="T71" fmla="*/ 2147483647 h 937"/>
              <a:gd name="T72" fmla="*/ 2147483647 w 1189"/>
              <a:gd name="T73" fmla="*/ 2147483647 h 937"/>
              <a:gd name="T74" fmla="*/ 2147483647 w 1189"/>
              <a:gd name="T75" fmla="*/ 2147483647 h 937"/>
              <a:gd name="T76" fmla="*/ 2147483647 w 1189"/>
              <a:gd name="T77" fmla="*/ 2147483647 h 937"/>
              <a:gd name="T78" fmla="*/ 2147483647 w 1189"/>
              <a:gd name="T79" fmla="*/ 2147483647 h 937"/>
              <a:gd name="T80" fmla="*/ 2147483647 w 1189"/>
              <a:gd name="T81" fmla="*/ 2147483647 h 937"/>
              <a:gd name="T82" fmla="*/ 2147483647 w 1189"/>
              <a:gd name="T83" fmla="*/ 2147483647 h 937"/>
              <a:gd name="T84" fmla="*/ 2147483647 w 1189"/>
              <a:gd name="T85" fmla="*/ 2147483647 h 937"/>
              <a:gd name="T86" fmla="*/ 2147483647 w 1189"/>
              <a:gd name="T87" fmla="*/ 2147483647 h 9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89"/>
              <a:gd name="T133" fmla="*/ 0 h 937"/>
              <a:gd name="T134" fmla="*/ 1189 w 1189"/>
              <a:gd name="T135" fmla="*/ 937 h 9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89" h="937">
                <a:moveTo>
                  <a:pt x="300" y="936"/>
                </a:moveTo>
                <a:lnTo>
                  <a:pt x="288" y="912"/>
                </a:lnTo>
                <a:lnTo>
                  <a:pt x="276" y="888"/>
                </a:lnTo>
                <a:lnTo>
                  <a:pt x="276" y="864"/>
                </a:lnTo>
                <a:lnTo>
                  <a:pt x="276" y="840"/>
                </a:lnTo>
                <a:lnTo>
                  <a:pt x="276" y="816"/>
                </a:lnTo>
                <a:lnTo>
                  <a:pt x="276" y="792"/>
                </a:lnTo>
                <a:lnTo>
                  <a:pt x="264" y="768"/>
                </a:lnTo>
                <a:lnTo>
                  <a:pt x="264" y="744"/>
                </a:lnTo>
                <a:lnTo>
                  <a:pt x="252" y="720"/>
                </a:lnTo>
                <a:lnTo>
                  <a:pt x="252" y="696"/>
                </a:lnTo>
                <a:lnTo>
                  <a:pt x="240" y="672"/>
                </a:lnTo>
                <a:lnTo>
                  <a:pt x="216" y="660"/>
                </a:lnTo>
                <a:lnTo>
                  <a:pt x="216" y="636"/>
                </a:lnTo>
                <a:lnTo>
                  <a:pt x="204" y="612"/>
                </a:lnTo>
                <a:lnTo>
                  <a:pt x="192" y="588"/>
                </a:lnTo>
                <a:lnTo>
                  <a:pt x="180" y="564"/>
                </a:lnTo>
                <a:lnTo>
                  <a:pt x="168" y="540"/>
                </a:lnTo>
                <a:lnTo>
                  <a:pt x="156" y="516"/>
                </a:lnTo>
                <a:lnTo>
                  <a:pt x="144" y="492"/>
                </a:lnTo>
                <a:lnTo>
                  <a:pt x="132" y="468"/>
                </a:lnTo>
                <a:lnTo>
                  <a:pt x="120" y="432"/>
                </a:lnTo>
                <a:lnTo>
                  <a:pt x="96" y="408"/>
                </a:lnTo>
                <a:lnTo>
                  <a:pt x="84" y="384"/>
                </a:lnTo>
                <a:lnTo>
                  <a:pt x="60" y="360"/>
                </a:lnTo>
                <a:lnTo>
                  <a:pt x="48" y="336"/>
                </a:lnTo>
                <a:lnTo>
                  <a:pt x="24" y="312"/>
                </a:lnTo>
                <a:lnTo>
                  <a:pt x="12" y="288"/>
                </a:lnTo>
                <a:lnTo>
                  <a:pt x="0" y="264"/>
                </a:lnTo>
                <a:lnTo>
                  <a:pt x="0" y="240"/>
                </a:lnTo>
                <a:lnTo>
                  <a:pt x="0" y="216"/>
                </a:lnTo>
                <a:lnTo>
                  <a:pt x="0" y="192"/>
                </a:lnTo>
                <a:lnTo>
                  <a:pt x="0" y="168"/>
                </a:lnTo>
                <a:lnTo>
                  <a:pt x="0" y="144"/>
                </a:lnTo>
                <a:lnTo>
                  <a:pt x="12" y="120"/>
                </a:lnTo>
                <a:lnTo>
                  <a:pt x="24" y="96"/>
                </a:lnTo>
                <a:lnTo>
                  <a:pt x="36" y="72"/>
                </a:lnTo>
                <a:lnTo>
                  <a:pt x="60" y="48"/>
                </a:lnTo>
                <a:lnTo>
                  <a:pt x="84" y="36"/>
                </a:lnTo>
                <a:lnTo>
                  <a:pt x="96" y="12"/>
                </a:lnTo>
                <a:lnTo>
                  <a:pt x="120" y="12"/>
                </a:lnTo>
                <a:lnTo>
                  <a:pt x="144" y="12"/>
                </a:lnTo>
                <a:lnTo>
                  <a:pt x="168" y="0"/>
                </a:lnTo>
                <a:lnTo>
                  <a:pt x="192" y="12"/>
                </a:lnTo>
                <a:lnTo>
                  <a:pt x="228" y="24"/>
                </a:lnTo>
                <a:lnTo>
                  <a:pt x="252" y="24"/>
                </a:lnTo>
                <a:lnTo>
                  <a:pt x="276" y="48"/>
                </a:lnTo>
                <a:lnTo>
                  <a:pt x="300" y="60"/>
                </a:lnTo>
                <a:lnTo>
                  <a:pt x="324" y="84"/>
                </a:lnTo>
                <a:lnTo>
                  <a:pt x="336" y="108"/>
                </a:lnTo>
                <a:lnTo>
                  <a:pt x="348" y="132"/>
                </a:lnTo>
                <a:lnTo>
                  <a:pt x="360" y="156"/>
                </a:lnTo>
                <a:lnTo>
                  <a:pt x="372" y="180"/>
                </a:lnTo>
                <a:lnTo>
                  <a:pt x="384" y="204"/>
                </a:lnTo>
                <a:lnTo>
                  <a:pt x="384" y="228"/>
                </a:lnTo>
                <a:lnTo>
                  <a:pt x="396" y="252"/>
                </a:lnTo>
                <a:lnTo>
                  <a:pt x="408" y="276"/>
                </a:lnTo>
                <a:lnTo>
                  <a:pt x="408" y="300"/>
                </a:lnTo>
                <a:lnTo>
                  <a:pt x="420" y="324"/>
                </a:lnTo>
                <a:lnTo>
                  <a:pt x="432" y="348"/>
                </a:lnTo>
                <a:lnTo>
                  <a:pt x="432" y="372"/>
                </a:lnTo>
                <a:lnTo>
                  <a:pt x="432" y="396"/>
                </a:lnTo>
                <a:lnTo>
                  <a:pt x="444" y="420"/>
                </a:lnTo>
                <a:lnTo>
                  <a:pt x="444" y="444"/>
                </a:lnTo>
                <a:lnTo>
                  <a:pt x="444" y="468"/>
                </a:lnTo>
                <a:lnTo>
                  <a:pt x="456" y="492"/>
                </a:lnTo>
                <a:lnTo>
                  <a:pt x="456" y="516"/>
                </a:lnTo>
                <a:lnTo>
                  <a:pt x="468" y="540"/>
                </a:lnTo>
                <a:lnTo>
                  <a:pt x="480" y="564"/>
                </a:lnTo>
                <a:lnTo>
                  <a:pt x="480" y="588"/>
                </a:lnTo>
                <a:lnTo>
                  <a:pt x="504" y="612"/>
                </a:lnTo>
                <a:lnTo>
                  <a:pt x="516" y="636"/>
                </a:lnTo>
                <a:lnTo>
                  <a:pt x="540" y="648"/>
                </a:lnTo>
                <a:lnTo>
                  <a:pt x="564" y="660"/>
                </a:lnTo>
                <a:lnTo>
                  <a:pt x="600" y="672"/>
                </a:lnTo>
                <a:lnTo>
                  <a:pt x="624" y="684"/>
                </a:lnTo>
                <a:lnTo>
                  <a:pt x="648" y="684"/>
                </a:lnTo>
                <a:lnTo>
                  <a:pt x="672" y="684"/>
                </a:lnTo>
                <a:lnTo>
                  <a:pt x="696" y="684"/>
                </a:lnTo>
                <a:lnTo>
                  <a:pt x="720" y="672"/>
                </a:lnTo>
                <a:lnTo>
                  <a:pt x="744" y="660"/>
                </a:lnTo>
                <a:lnTo>
                  <a:pt x="768" y="636"/>
                </a:lnTo>
                <a:lnTo>
                  <a:pt x="780" y="612"/>
                </a:lnTo>
                <a:lnTo>
                  <a:pt x="804" y="588"/>
                </a:lnTo>
                <a:lnTo>
                  <a:pt x="804" y="564"/>
                </a:lnTo>
                <a:lnTo>
                  <a:pt x="816" y="540"/>
                </a:lnTo>
                <a:lnTo>
                  <a:pt x="828" y="504"/>
                </a:lnTo>
                <a:lnTo>
                  <a:pt x="828" y="480"/>
                </a:lnTo>
                <a:lnTo>
                  <a:pt x="840" y="456"/>
                </a:lnTo>
                <a:lnTo>
                  <a:pt x="840" y="432"/>
                </a:lnTo>
                <a:lnTo>
                  <a:pt x="852" y="408"/>
                </a:lnTo>
                <a:lnTo>
                  <a:pt x="864" y="384"/>
                </a:lnTo>
                <a:lnTo>
                  <a:pt x="876" y="360"/>
                </a:lnTo>
                <a:lnTo>
                  <a:pt x="900" y="336"/>
                </a:lnTo>
                <a:lnTo>
                  <a:pt x="912" y="312"/>
                </a:lnTo>
                <a:lnTo>
                  <a:pt x="924" y="288"/>
                </a:lnTo>
                <a:lnTo>
                  <a:pt x="948" y="276"/>
                </a:lnTo>
                <a:lnTo>
                  <a:pt x="960" y="252"/>
                </a:lnTo>
                <a:lnTo>
                  <a:pt x="984" y="252"/>
                </a:lnTo>
                <a:lnTo>
                  <a:pt x="1008" y="240"/>
                </a:lnTo>
                <a:lnTo>
                  <a:pt x="1032" y="240"/>
                </a:lnTo>
                <a:lnTo>
                  <a:pt x="1056" y="240"/>
                </a:lnTo>
                <a:lnTo>
                  <a:pt x="1080" y="240"/>
                </a:lnTo>
                <a:lnTo>
                  <a:pt x="1104" y="252"/>
                </a:lnTo>
                <a:lnTo>
                  <a:pt x="1128" y="264"/>
                </a:lnTo>
                <a:lnTo>
                  <a:pt x="1152" y="276"/>
                </a:lnTo>
                <a:lnTo>
                  <a:pt x="1164" y="300"/>
                </a:lnTo>
                <a:lnTo>
                  <a:pt x="1176" y="324"/>
                </a:lnTo>
                <a:lnTo>
                  <a:pt x="1176" y="348"/>
                </a:lnTo>
                <a:lnTo>
                  <a:pt x="1188" y="372"/>
                </a:lnTo>
                <a:lnTo>
                  <a:pt x="1188" y="396"/>
                </a:lnTo>
                <a:lnTo>
                  <a:pt x="1188" y="420"/>
                </a:lnTo>
                <a:lnTo>
                  <a:pt x="1176" y="444"/>
                </a:lnTo>
                <a:lnTo>
                  <a:pt x="1164" y="468"/>
                </a:lnTo>
                <a:lnTo>
                  <a:pt x="1152" y="492"/>
                </a:lnTo>
                <a:lnTo>
                  <a:pt x="1140" y="516"/>
                </a:lnTo>
                <a:lnTo>
                  <a:pt x="1128" y="540"/>
                </a:lnTo>
                <a:lnTo>
                  <a:pt x="1116" y="564"/>
                </a:lnTo>
                <a:lnTo>
                  <a:pt x="1092" y="588"/>
                </a:lnTo>
                <a:lnTo>
                  <a:pt x="1080" y="612"/>
                </a:lnTo>
                <a:lnTo>
                  <a:pt x="1056" y="624"/>
                </a:lnTo>
                <a:lnTo>
                  <a:pt x="1044" y="660"/>
                </a:lnTo>
                <a:lnTo>
                  <a:pt x="1020" y="672"/>
                </a:lnTo>
                <a:lnTo>
                  <a:pt x="1020" y="696"/>
                </a:lnTo>
                <a:lnTo>
                  <a:pt x="996" y="720"/>
                </a:lnTo>
                <a:lnTo>
                  <a:pt x="984" y="744"/>
                </a:lnTo>
                <a:lnTo>
                  <a:pt x="960" y="768"/>
                </a:lnTo>
                <a:lnTo>
                  <a:pt x="948" y="792"/>
                </a:lnTo>
                <a:lnTo>
                  <a:pt x="936" y="816"/>
                </a:lnTo>
                <a:lnTo>
                  <a:pt x="924" y="840"/>
                </a:lnTo>
                <a:lnTo>
                  <a:pt x="912" y="864"/>
                </a:lnTo>
                <a:lnTo>
                  <a:pt x="900" y="888"/>
                </a:lnTo>
                <a:lnTo>
                  <a:pt x="900" y="912"/>
                </a:lnTo>
                <a:lnTo>
                  <a:pt x="888" y="93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95" name="Freeform 434"/>
          <p:cNvSpPr>
            <a:spLocks/>
          </p:cNvSpPr>
          <p:nvPr/>
        </p:nvSpPr>
        <p:spPr bwMode="auto">
          <a:xfrm>
            <a:off x="5305425" y="2638425"/>
            <a:ext cx="79375" cy="80963"/>
          </a:xfrm>
          <a:custGeom>
            <a:avLst/>
            <a:gdLst>
              <a:gd name="T0" fmla="*/ 2147483647 w 169"/>
              <a:gd name="T1" fmla="*/ 885873654 h 193"/>
              <a:gd name="T2" fmla="*/ 2147483647 w 169"/>
              <a:gd name="T3" fmla="*/ 1771747308 h 193"/>
              <a:gd name="T4" fmla="*/ 2147483647 w 169"/>
              <a:gd name="T5" fmla="*/ 2147483647 h 193"/>
              <a:gd name="T6" fmla="*/ 2147483647 w 169"/>
              <a:gd name="T7" fmla="*/ 2147483647 h 193"/>
              <a:gd name="T8" fmla="*/ 2147483647 w 169"/>
              <a:gd name="T9" fmla="*/ 2147483647 h 193"/>
              <a:gd name="T10" fmla="*/ 0 w 169"/>
              <a:gd name="T11" fmla="*/ 2147483647 h 193"/>
              <a:gd name="T12" fmla="*/ 0 w 169"/>
              <a:gd name="T13" fmla="*/ 2147483647 h 193"/>
              <a:gd name="T14" fmla="*/ 0 w 169"/>
              <a:gd name="T15" fmla="*/ 2147483647 h 193"/>
              <a:gd name="T16" fmla="*/ 2147483647 w 169"/>
              <a:gd name="T17" fmla="*/ 2147483647 h 193"/>
              <a:gd name="T18" fmla="*/ 2147483647 w 169"/>
              <a:gd name="T19" fmla="*/ 2147483647 h 193"/>
              <a:gd name="T20" fmla="*/ 2147483647 w 169"/>
              <a:gd name="T21" fmla="*/ 2147483647 h 193"/>
              <a:gd name="T22" fmla="*/ 2147483647 w 169"/>
              <a:gd name="T23" fmla="*/ 2147483647 h 193"/>
              <a:gd name="T24" fmla="*/ 2147483647 w 169"/>
              <a:gd name="T25" fmla="*/ 2147483647 h 193"/>
              <a:gd name="T26" fmla="*/ 2147483647 w 169"/>
              <a:gd name="T27" fmla="*/ 2147483647 h 193"/>
              <a:gd name="T28" fmla="*/ 2147483647 w 169"/>
              <a:gd name="T29" fmla="*/ 2147483647 h 193"/>
              <a:gd name="T30" fmla="*/ 2147483647 w 169"/>
              <a:gd name="T31" fmla="*/ 2147483647 h 193"/>
              <a:gd name="T32" fmla="*/ 2147483647 w 169"/>
              <a:gd name="T33" fmla="*/ 2147483647 h 193"/>
              <a:gd name="T34" fmla="*/ 2147483647 w 169"/>
              <a:gd name="T35" fmla="*/ 2147483647 h 193"/>
              <a:gd name="T36" fmla="*/ 2147483647 w 169"/>
              <a:gd name="T37" fmla="*/ 2147483647 h 193"/>
              <a:gd name="T38" fmla="*/ 2147483647 w 169"/>
              <a:gd name="T39" fmla="*/ 2147483647 h 193"/>
              <a:gd name="T40" fmla="*/ 2147483647 w 169"/>
              <a:gd name="T41" fmla="*/ 885873654 h 193"/>
              <a:gd name="T42" fmla="*/ 2147483647 w 169"/>
              <a:gd name="T43" fmla="*/ 0 h 193"/>
              <a:gd name="T44" fmla="*/ 2147483647 w 169"/>
              <a:gd name="T45" fmla="*/ 885873654 h 1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9"/>
              <a:gd name="T70" fmla="*/ 0 h 193"/>
              <a:gd name="T71" fmla="*/ 169 w 169"/>
              <a:gd name="T72" fmla="*/ 193 h 19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9" h="193">
                <a:moveTo>
                  <a:pt x="108" y="12"/>
                </a:moveTo>
                <a:lnTo>
                  <a:pt x="84" y="24"/>
                </a:lnTo>
                <a:lnTo>
                  <a:pt x="60" y="36"/>
                </a:lnTo>
                <a:lnTo>
                  <a:pt x="36" y="48"/>
                </a:lnTo>
                <a:lnTo>
                  <a:pt x="24" y="72"/>
                </a:lnTo>
                <a:lnTo>
                  <a:pt x="0" y="96"/>
                </a:lnTo>
                <a:lnTo>
                  <a:pt x="0" y="120"/>
                </a:lnTo>
                <a:lnTo>
                  <a:pt x="0" y="144"/>
                </a:lnTo>
                <a:lnTo>
                  <a:pt x="24" y="156"/>
                </a:lnTo>
                <a:lnTo>
                  <a:pt x="36" y="180"/>
                </a:lnTo>
                <a:lnTo>
                  <a:pt x="60" y="192"/>
                </a:lnTo>
                <a:lnTo>
                  <a:pt x="84" y="192"/>
                </a:lnTo>
                <a:lnTo>
                  <a:pt x="108" y="192"/>
                </a:lnTo>
                <a:lnTo>
                  <a:pt x="132" y="180"/>
                </a:lnTo>
                <a:lnTo>
                  <a:pt x="144" y="156"/>
                </a:lnTo>
                <a:lnTo>
                  <a:pt x="156" y="132"/>
                </a:lnTo>
                <a:lnTo>
                  <a:pt x="168" y="108"/>
                </a:lnTo>
                <a:lnTo>
                  <a:pt x="168" y="84"/>
                </a:lnTo>
                <a:lnTo>
                  <a:pt x="168" y="60"/>
                </a:lnTo>
                <a:lnTo>
                  <a:pt x="156" y="36"/>
                </a:lnTo>
                <a:lnTo>
                  <a:pt x="144" y="12"/>
                </a:lnTo>
                <a:lnTo>
                  <a:pt x="120" y="0"/>
                </a:lnTo>
                <a:lnTo>
                  <a:pt x="108" y="12"/>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96" name="Freeform 435"/>
          <p:cNvSpPr>
            <a:spLocks/>
          </p:cNvSpPr>
          <p:nvPr/>
        </p:nvSpPr>
        <p:spPr bwMode="auto">
          <a:xfrm>
            <a:off x="5249863" y="2825750"/>
            <a:ext cx="130175" cy="241300"/>
          </a:xfrm>
          <a:custGeom>
            <a:avLst/>
            <a:gdLst>
              <a:gd name="T0" fmla="*/ 2147483647 w 277"/>
              <a:gd name="T1" fmla="*/ 0 h 577"/>
              <a:gd name="T2" fmla="*/ 2147483647 w 277"/>
              <a:gd name="T3" fmla="*/ 1755362987 h 577"/>
              <a:gd name="T4" fmla="*/ 2147483647 w 277"/>
              <a:gd name="T5" fmla="*/ 2147483647 h 577"/>
              <a:gd name="T6" fmla="*/ 2147483647 w 277"/>
              <a:gd name="T7" fmla="*/ 2147483647 h 577"/>
              <a:gd name="T8" fmla="*/ 2147483647 w 277"/>
              <a:gd name="T9" fmla="*/ 2147483647 h 577"/>
              <a:gd name="T10" fmla="*/ 2147483647 w 277"/>
              <a:gd name="T11" fmla="*/ 2147483647 h 577"/>
              <a:gd name="T12" fmla="*/ 2147483647 w 277"/>
              <a:gd name="T13" fmla="*/ 2147483647 h 577"/>
              <a:gd name="T14" fmla="*/ 2147483647 w 277"/>
              <a:gd name="T15" fmla="*/ 2147483647 h 577"/>
              <a:gd name="T16" fmla="*/ 2147483647 w 277"/>
              <a:gd name="T17" fmla="*/ 2147483647 h 577"/>
              <a:gd name="T18" fmla="*/ 2147483647 w 277"/>
              <a:gd name="T19" fmla="*/ 2147483647 h 577"/>
              <a:gd name="T20" fmla="*/ 2147483647 w 277"/>
              <a:gd name="T21" fmla="*/ 2147483647 h 577"/>
              <a:gd name="T22" fmla="*/ 2147483647 w 277"/>
              <a:gd name="T23" fmla="*/ 2147483647 h 577"/>
              <a:gd name="T24" fmla="*/ 2147483647 w 277"/>
              <a:gd name="T25" fmla="*/ 2147483647 h 577"/>
              <a:gd name="T26" fmla="*/ 2147483647 w 277"/>
              <a:gd name="T27" fmla="*/ 2147483647 h 577"/>
              <a:gd name="T28" fmla="*/ 2147483647 w 277"/>
              <a:gd name="T29" fmla="*/ 2147483647 h 577"/>
              <a:gd name="T30" fmla="*/ 2147483647 w 277"/>
              <a:gd name="T31" fmla="*/ 2147483647 h 577"/>
              <a:gd name="T32" fmla="*/ 2147483647 w 277"/>
              <a:gd name="T33" fmla="*/ 2147483647 h 577"/>
              <a:gd name="T34" fmla="*/ 2147483647 w 277"/>
              <a:gd name="T35" fmla="*/ 2147483647 h 577"/>
              <a:gd name="T36" fmla="*/ 2147483647 w 277"/>
              <a:gd name="T37" fmla="*/ 2147483647 h 577"/>
              <a:gd name="T38" fmla="*/ 2147483647 w 277"/>
              <a:gd name="T39" fmla="*/ 2147483647 h 577"/>
              <a:gd name="T40" fmla="*/ 2147483647 w 277"/>
              <a:gd name="T41" fmla="*/ 2147483647 h 577"/>
              <a:gd name="T42" fmla="*/ 2147483647 w 277"/>
              <a:gd name="T43" fmla="*/ 2147483647 h 577"/>
              <a:gd name="T44" fmla="*/ 2147483647 w 277"/>
              <a:gd name="T45" fmla="*/ 2147483647 h 577"/>
              <a:gd name="T46" fmla="*/ 2147483647 w 277"/>
              <a:gd name="T47" fmla="*/ 2147483647 h 577"/>
              <a:gd name="T48" fmla="*/ 2147483647 w 277"/>
              <a:gd name="T49" fmla="*/ 2147483647 h 577"/>
              <a:gd name="T50" fmla="*/ 2147483647 w 277"/>
              <a:gd name="T51" fmla="*/ 2147483647 h 577"/>
              <a:gd name="T52" fmla="*/ 2147483647 w 277"/>
              <a:gd name="T53" fmla="*/ 2147483647 h 577"/>
              <a:gd name="T54" fmla="*/ 2147483647 w 277"/>
              <a:gd name="T55" fmla="*/ 2147483647 h 577"/>
              <a:gd name="T56" fmla="*/ 2147483647 w 277"/>
              <a:gd name="T57" fmla="*/ 2147483647 h 577"/>
              <a:gd name="T58" fmla="*/ 1245367777 w 277"/>
              <a:gd name="T59" fmla="*/ 2147483647 h 577"/>
              <a:gd name="T60" fmla="*/ 1245367777 w 277"/>
              <a:gd name="T61" fmla="*/ 2147483647 h 577"/>
              <a:gd name="T62" fmla="*/ 0 w 277"/>
              <a:gd name="T63" fmla="*/ 2147483647 h 577"/>
              <a:gd name="T64" fmla="*/ 1245367777 w 277"/>
              <a:gd name="T65" fmla="*/ 2147483647 h 577"/>
              <a:gd name="T66" fmla="*/ 2147483647 w 277"/>
              <a:gd name="T67" fmla="*/ 2147483647 h 577"/>
              <a:gd name="T68" fmla="*/ 2147483647 w 277"/>
              <a:gd name="T69" fmla="*/ 2147483647 h 577"/>
              <a:gd name="T70" fmla="*/ 2147483647 w 277"/>
              <a:gd name="T71" fmla="*/ 2147483647 h 577"/>
              <a:gd name="T72" fmla="*/ 2147483647 w 277"/>
              <a:gd name="T73" fmla="*/ 2147483647 h 577"/>
              <a:gd name="T74" fmla="*/ 2147483647 w 277"/>
              <a:gd name="T75" fmla="*/ 2147483647 h 577"/>
              <a:gd name="T76" fmla="*/ 2147483647 w 277"/>
              <a:gd name="T77" fmla="*/ 2147483647 h 577"/>
              <a:gd name="T78" fmla="*/ 2147483647 w 277"/>
              <a:gd name="T79" fmla="*/ 2147483647 h 577"/>
              <a:gd name="T80" fmla="*/ 2147483647 w 277"/>
              <a:gd name="T81" fmla="*/ 2147483647 h 577"/>
              <a:gd name="T82" fmla="*/ 2147483647 w 277"/>
              <a:gd name="T83" fmla="*/ 2147483647 h 577"/>
              <a:gd name="T84" fmla="*/ 2147483647 w 277"/>
              <a:gd name="T85" fmla="*/ 2147483647 h 577"/>
              <a:gd name="T86" fmla="*/ 2147483647 w 277"/>
              <a:gd name="T87" fmla="*/ 2147483647 h 577"/>
              <a:gd name="T88" fmla="*/ 2147483647 w 277"/>
              <a:gd name="T89" fmla="*/ 2147483647 h 577"/>
              <a:gd name="T90" fmla="*/ 2147483647 w 277"/>
              <a:gd name="T91" fmla="*/ 2147483647 h 577"/>
              <a:gd name="T92" fmla="*/ 2147483647 w 277"/>
              <a:gd name="T93" fmla="*/ 2147483647 h 577"/>
              <a:gd name="T94" fmla="*/ 2147483647 w 277"/>
              <a:gd name="T95" fmla="*/ 2147483647 h 577"/>
              <a:gd name="T96" fmla="*/ 2147483647 w 277"/>
              <a:gd name="T97" fmla="*/ 2147483647 h 577"/>
              <a:gd name="T98" fmla="*/ 2147483647 w 277"/>
              <a:gd name="T99" fmla="*/ 2147483647 h 577"/>
              <a:gd name="T100" fmla="*/ 2147483647 w 277"/>
              <a:gd name="T101" fmla="*/ 2147483647 h 577"/>
              <a:gd name="T102" fmla="*/ 2147483647 w 277"/>
              <a:gd name="T103" fmla="*/ 2147483647 h 577"/>
              <a:gd name="T104" fmla="*/ 2147483647 w 277"/>
              <a:gd name="T105" fmla="*/ 877593881 h 577"/>
              <a:gd name="T106" fmla="*/ 2147483647 w 277"/>
              <a:gd name="T107" fmla="*/ 0 h 577"/>
              <a:gd name="T108" fmla="*/ 2147483647 w 277"/>
              <a:gd name="T109" fmla="*/ 0 h 5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7"/>
              <a:gd name="T166" fmla="*/ 0 h 577"/>
              <a:gd name="T167" fmla="*/ 277 w 277"/>
              <a:gd name="T168" fmla="*/ 577 h 5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7" h="577">
                <a:moveTo>
                  <a:pt x="180" y="0"/>
                </a:moveTo>
                <a:lnTo>
                  <a:pt x="204" y="24"/>
                </a:lnTo>
                <a:lnTo>
                  <a:pt x="228" y="36"/>
                </a:lnTo>
                <a:lnTo>
                  <a:pt x="240" y="60"/>
                </a:lnTo>
                <a:lnTo>
                  <a:pt x="264" y="84"/>
                </a:lnTo>
                <a:lnTo>
                  <a:pt x="276" y="108"/>
                </a:lnTo>
                <a:lnTo>
                  <a:pt x="276" y="132"/>
                </a:lnTo>
                <a:lnTo>
                  <a:pt x="276" y="156"/>
                </a:lnTo>
                <a:lnTo>
                  <a:pt x="276" y="180"/>
                </a:lnTo>
                <a:lnTo>
                  <a:pt x="276" y="204"/>
                </a:lnTo>
                <a:lnTo>
                  <a:pt x="276" y="228"/>
                </a:lnTo>
                <a:lnTo>
                  <a:pt x="276" y="252"/>
                </a:lnTo>
                <a:lnTo>
                  <a:pt x="276" y="276"/>
                </a:lnTo>
                <a:lnTo>
                  <a:pt x="276" y="300"/>
                </a:lnTo>
                <a:lnTo>
                  <a:pt x="264" y="324"/>
                </a:lnTo>
                <a:lnTo>
                  <a:pt x="264" y="348"/>
                </a:lnTo>
                <a:lnTo>
                  <a:pt x="252" y="372"/>
                </a:lnTo>
                <a:lnTo>
                  <a:pt x="240" y="396"/>
                </a:lnTo>
                <a:lnTo>
                  <a:pt x="216" y="420"/>
                </a:lnTo>
                <a:lnTo>
                  <a:pt x="204" y="444"/>
                </a:lnTo>
                <a:lnTo>
                  <a:pt x="192" y="468"/>
                </a:lnTo>
                <a:lnTo>
                  <a:pt x="168" y="480"/>
                </a:lnTo>
                <a:lnTo>
                  <a:pt x="168" y="504"/>
                </a:lnTo>
                <a:lnTo>
                  <a:pt x="144" y="516"/>
                </a:lnTo>
                <a:lnTo>
                  <a:pt x="132" y="540"/>
                </a:lnTo>
                <a:lnTo>
                  <a:pt x="108" y="552"/>
                </a:lnTo>
                <a:lnTo>
                  <a:pt x="96" y="576"/>
                </a:lnTo>
                <a:lnTo>
                  <a:pt x="72" y="576"/>
                </a:lnTo>
                <a:lnTo>
                  <a:pt x="48" y="576"/>
                </a:lnTo>
                <a:lnTo>
                  <a:pt x="12" y="552"/>
                </a:lnTo>
                <a:lnTo>
                  <a:pt x="12" y="528"/>
                </a:lnTo>
                <a:lnTo>
                  <a:pt x="0" y="504"/>
                </a:lnTo>
                <a:lnTo>
                  <a:pt x="12" y="480"/>
                </a:lnTo>
                <a:lnTo>
                  <a:pt x="24" y="456"/>
                </a:lnTo>
                <a:lnTo>
                  <a:pt x="24" y="432"/>
                </a:lnTo>
                <a:lnTo>
                  <a:pt x="48" y="420"/>
                </a:lnTo>
                <a:lnTo>
                  <a:pt x="60" y="396"/>
                </a:lnTo>
                <a:lnTo>
                  <a:pt x="72" y="372"/>
                </a:lnTo>
                <a:lnTo>
                  <a:pt x="96" y="360"/>
                </a:lnTo>
                <a:lnTo>
                  <a:pt x="96" y="336"/>
                </a:lnTo>
                <a:lnTo>
                  <a:pt x="120" y="312"/>
                </a:lnTo>
                <a:lnTo>
                  <a:pt x="132" y="276"/>
                </a:lnTo>
                <a:lnTo>
                  <a:pt x="144" y="252"/>
                </a:lnTo>
                <a:lnTo>
                  <a:pt x="156" y="228"/>
                </a:lnTo>
                <a:lnTo>
                  <a:pt x="168" y="204"/>
                </a:lnTo>
                <a:lnTo>
                  <a:pt x="180" y="180"/>
                </a:lnTo>
                <a:lnTo>
                  <a:pt x="180" y="156"/>
                </a:lnTo>
                <a:lnTo>
                  <a:pt x="180" y="132"/>
                </a:lnTo>
                <a:lnTo>
                  <a:pt x="180" y="108"/>
                </a:lnTo>
                <a:lnTo>
                  <a:pt x="180" y="84"/>
                </a:lnTo>
                <a:lnTo>
                  <a:pt x="180" y="60"/>
                </a:lnTo>
                <a:lnTo>
                  <a:pt x="180" y="36"/>
                </a:lnTo>
                <a:lnTo>
                  <a:pt x="180" y="12"/>
                </a:lnTo>
                <a:lnTo>
                  <a:pt x="204" y="0"/>
                </a:lnTo>
                <a:lnTo>
                  <a:pt x="180" y="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97" name="Freeform 436"/>
          <p:cNvSpPr>
            <a:spLocks/>
          </p:cNvSpPr>
          <p:nvPr/>
        </p:nvSpPr>
        <p:spPr bwMode="auto">
          <a:xfrm>
            <a:off x="5327650" y="2719388"/>
            <a:ext cx="17463" cy="111125"/>
          </a:xfrm>
          <a:custGeom>
            <a:avLst/>
            <a:gdLst>
              <a:gd name="T0" fmla="*/ 1261704110 w 37"/>
              <a:gd name="T1" fmla="*/ 884855667 h 265"/>
              <a:gd name="T2" fmla="*/ 2147483647 w 37"/>
              <a:gd name="T3" fmla="*/ 0 h 265"/>
              <a:gd name="T4" fmla="*/ 2147483647 w 37"/>
              <a:gd name="T5" fmla="*/ 1769711333 h 265"/>
              <a:gd name="T6" fmla="*/ 2147483647 w 37"/>
              <a:gd name="T7" fmla="*/ 2147483647 h 265"/>
              <a:gd name="T8" fmla="*/ 2147483647 w 37"/>
              <a:gd name="T9" fmla="*/ 2147483647 h 265"/>
              <a:gd name="T10" fmla="*/ 2147483647 w 37"/>
              <a:gd name="T11" fmla="*/ 2147483647 h 265"/>
              <a:gd name="T12" fmla="*/ 2147483647 w 37"/>
              <a:gd name="T13" fmla="*/ 2147483647 h 265"/>
              <a:gd name="T14" fmla="*/ 1261704110 w 37"/>
              <a:gd name="T15" fmla="*/ 2147483647 h 265"/>
              <a:gd name="T16" fmla="*/ 0 w 37"/>
              <a:gd name="T17" fmla="*/ 2147483647 h 265"/>
              <a:gd name="T18" fmla="*/ 0 w 37"/>
              <a:gd name="T19" fmla="*/ 2147483647 h 265"/>
              <a:gd name="T20" fmla="*/ 0 w 37"/>
              <a:gd name="T21" fmla="*/ 2147483647 h 265"/>
              <a:gd name="T22" fmla="*/ 0 w 37"/>
              <a:gd name="T23" fmla="*/ 2147483647 h 265"/>
              <a:gd name="T24" fmla="*/ 1261704110 w 37"/>
              <a:gd name="T25" fmla="*/ 2147483647 h 2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65"/>
              <a:gd name="T41" fmla="*/ 37 w 37"/>
              <a:gd name="T42" fmla="*/ 265 h 2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65">
                <a:moveTo>
                  <a:pt x="12" y="12"/>
                </a:moveTo>
                <a:lnTo>
                  <a:pt x="36" y="0"/>
                </a:lnTo>
                <a:lnTo>
                  <a:pt x="36" y="24"/>
                </a:lnTo>
                <a:lnTo>
                  <a:pt x="36" y="48"/>
                </a:lnTo>
                <a:lnTo>
                  <a:pt x="36" y="72"/>
                </a:lnTo>
                <a:lnTo>
                  <a:pt x="36" y="96"/>
                </a:lnTo>
                <a:lnTo>
                  <a:pt x="24" y="120"/>
                </a:lnTo>
                <a:lnTo>
                  <a:pt x="12" y="144"/>
                </a:lnTo>
                <a:lnTo>
                  <a:pt x="0" y="168"/>
                </a:lnTo>
                <a:lnTo>
                  <a:pt x="0" y="192"/>
                </a:lnTo>
                <a:lnTo>
                  <a:pt x="0" y="216"/>
                </a:lnTo>
                <a:lnTo>
                  <a:pt x="0" y="240"/>
                </a:lnTo>
                <a:lnTo>
                  <a:pt x="12" y="26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398" name="Text Box 438"/>
          <p:cNvSpPr txBox="1">
            <a:spLocks noChangeArrowheads="1"/>
          </p:cNvSpPr>
          <p:nvPr/>
        </p:nvSpPr>
        <p:spPr bwMode="auto">
          <a:xfrm>
            <a:off x="4929188" y="21971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sp>
        <p:nvSpPr>
          <p:cNvPr id="14399" name="Text Box 439"/>
          <p:cNvSpPr txBox="1">
            <a:spLocks noChangeArrowheads="1"/>
          </p:cNvSpPr>
          <p:nvPr/>
        </p:nvSpPr>
        <p:spPr bwMode="auto">
          <a:xfrm>
            <a:off x="5802313" y="25574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4400" name="Text Box 440"/>
          <p:cNvSpPr txBox="1">
            <a:spLocks noChangeArrowheads="1"/>
          </p:cNvSpPr>
          <p:nvPr/>
        </p:nvSpPr>
        <p:spPr bwMode="auto">
          <a:xfrm>
            <a:off x="6537325" y="31956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4401" name="Text Box 441"/>
          <p:cNvSpPr txBox="1">
            <a:spLocks noChangeArrowheads="1"/>
          </p:cNvSpPr>
          <p:nvPr/>
        </p:nvSpPr>
        <p:spPr bwMode="auto">
          <a:xfrm>
            <a:off x="5033963" y="34115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RS</a:t>
            </a:r>
          </a:p>
        </p:txBody>
      </p:sp>
      <p:sp>
        <p:nvSpPr>
          <p:cNvPr id="14402" name="Text Box 442"/>
          <p:cNvSpPr txBox="1">
            <a:spLocks noChangeArrowheads="1"/>
          </p:cNvSpPr>
          <p:nvPr/>
        </p:nvSpPr>
        <p:spPr bwMode="auto">
          <a:xfrm>
            <a:off x="5284788" y="28956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DS</a:t>
            </a:r>
          </a:p>
        </p:txBody>
      </p:sp>
      <p:sp>
        <p:nvSpPr>
          <p:cNvPr id="14403" name="Text Box 443"/>
          <p:cNvSpPr txBox="1">
            <a:spLocks noChangeArrowheads="1"/>
          </p:cNvSpPr>
          <p:nvPr/>
        </p:nvSpPr>
        <p:spPr bwMode="auto">
          <a:xfrm>
            <a:off x="5295900" y="25463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SG</a:t>
            </a:r>
          </a:p>
        </p:txBody>
      </p:sp>
      <p:sp>
        <p:nvSpPr>
          <p:cNvPr id="14404" name="Text Box 444"/>
          <p:cNvSpPr txBox="1">
            <a:spLocks noChangeArrowheads="1"/>
          </p:cNvSpPr>
          <p:nvPr/>
        </p:nvSpPr>
        <p:spPr bwMode="auto">
          <a:xfrm>
            <a:off x="5451475" y="2138363"/>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600" b="1">
                <a:latin typeface="Times New Roman" charset="0"/>
                <a:cs typeface="Times New Roman" charset="0"/>
              </a:rPr>
              <a:t>10 ĐỊA ĐIỂM</a:t>
            </a:r>
          </a:p>
        </p:txBody>
      </p:sp>
      <p:sp>
        <p:nvSpPr>
          <p:cNvPr id="14405" name="Line 445"/>
          <p:cNvSpPr>
            <a:spLocks noChangeShapeType="1"/>
          </p:cNvSpPr>
          <p:nvPr/>
        </p:nvSpPr>
        <p:spPr bwMode="auto">
          <a:xfrm>
            <a:off x="5641975" y="2273300"/>
            <a:ext cx="384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06" name="Text Box 446"/>
          <p:cNvSpPr txBox="1">
            <a:spLocks noChangeArrowheads="1"/>
          </p:cNvSpPr>
          <p:nvPr/>
        </p:nvSpPr>
        <p:spPr bwMode="auto">
          <a:xfrm>
            <a:off x="5626100" y="222408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6</a:t>
            </a:r>
          </a:p>
        </p:txBody>
      </p:sp>
      <p:sp>
        <p:nvSpPr>
          <p:cNvPr id="14407" name="Text Box 447"/>
          <p:cNvSpPr txBox="1">
            <a:spLocks noChangeArrowheads="1"/>
          </p:cNvSpPr>
          <p:nvPr/>
        </p:nvSpPr>
        <p:spPr bwMode="auto">
          <a:xfrm>
            <a:off x="5829300" y="222408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4</a:t>
            </a:r>
          </a:p>
        </p:txBody>
      </p:sp>
      <p:sp>
        <p:nvSpPr>
          <p:cNvPr id="14408" name="AutoShape 448"/>
          <p:cNvSpPr>
            <a:spLocks noChangeArrowheads="1"/>
          </p:cNvSpPr>
          <p:nvPr/>
        </p:nvSpPr>
        <p:spPr bwMode="auto">
          <a:xfrm rot="10799999">
            <a:off x="5580063" y="2270125"/>
            <a:ext cx="119062"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409" name="AutoShape 449"/>
          <p:cNvSpPr>
            <a:spLocks noChangeArrowheads="1"/>
          </p:cNvSpPr>
          <p:nvPr/>
        </p:nvSpPr>
        <p:spPr bwMode="auto">
          <a:xfrm>
            <a:off x="5992813" y="2266950"/>
            <a:ext cx="119062"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410" name="Oval 450"/>
          <p:cNvSpPr>
            <a:spLocks noChangeArrowheads="1"/>
          </p:cNvSpPr>
          <p:nvPr/>
        </p:nvSpPr>
        <p:spPr bwMode="auto">
          <a:xfrm>
            <a:off x="5367338" y="2160588"/>
            <a:ext cx="923925" cy="227012"/>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411" name="Text Box 498"/>
          <p:cNvSpPr txBox="1">
            <a:spLocks noChangeArrowheads="1"/>
          </p:cNvSpPr>
          <p:nvPr/>
        </p:nvSpPr>
        <p:spPr bwMode="auto">
          <a:xfrm>
            <a:off x="5310188" y="9201150"/>
            <a:ext cx="19605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1400" i="1"/>
              <a:t>Sơ Lược Niên Đại</a:t>
            </a:r>
          </a:p>
        </p:txBody>
      </p:sp>
      <p:sp>
        <p:nvSpPr>
          <p:cNvPr id="14412" name="Text Box 499"/>
          <p:cNvSpPr txBox="1">
            <a:spLocks noChangeArrowheads="1"/>
          </p:cNvSpPr>
          <p:nvPr/>
        </p:nvSpPr>
        <p:spPr bwMode="auto">
          <a:xfrm>
            <a:off x="322263" y="9220200"/>
            <a:ext cx="6524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1400"/>
              <a:t>16</a:t>
            </a:r>
          </a:p>
        </p:txBody>
      </p:sp>
      <p:sp>
        <p:nvSpPr>
          <p:cNvPr id="14413" name="Oval 454"/>
          <p:cNvSpPr>
            <a:spLocks noChangeArrowheads="1"/>
          </p:cNvSpPr>
          <p:nvPr/>
        </p:nvSpPr>
        <p:spPr bwMode="auto">
          <a:xfrm>
            <a:off x="5245100" y="6172200"/>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14" name="Oval 455"/>
          <p:cNvSpPr>
            <a:spLocks noChangeArrowheads="1"/>
          </p:cNvSpPr>
          <p:nvPr/>
        </p:nvSpPr>
        <p:spPr bwMode="auto">
          <a:xfrm>
            <a:off x="5219700" y="5980113"/>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15" name="Freeform 456"/>
          <p:cNvSpPr>
            <a:spLocks/>
          </p:cNvSpPr>
          <p:nvPr/>
        </p:nvSpPr>
        <p:spPr bwMode="auto">
          <a:xfrm>
            <a:off x="4829175" y="5011738"/>
            <a:ext cx="481013" cy="804862"/>
          </a:xfrm>
          <a:custGeom>
            <a:avLst/>
            <a:gdLst>
              <a:gd name="T0" fmla="*/ 2147483647 w 1021"/>
              <a:gd name="T1" fmla="*/ 1765279398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16" name="Freeform 457"/>
          <p:cNvSpPr>
            <a:spLocks/>
          </p:cNvSpPr>
          <p:nvPr/>
        </p:nvSpPr>
        <p:spPr bwMode="auto">
          <a:xfrm>
            <a:off x="6419850" y="5835650"/>
            <a:ext cx="423863" cy="555625"/>
          </a:xfrm>
          <a:custGeom>
            <a:avLst/>
            <a:gdLst>
              <a:gd name="T0" fmla="*/ 2147483647 w 901"/>
              <a:gd name="T1" fmla="*/ 0 h 1321"/>
              <a:gd name="T2" fmla="*/ 2147483647 w 901"/>
              <a:gd name="T3" fmla="*/ 892876336 h 1321"/>
              <a:gd name="T4" fmla="*/ 2147483647 w 901"/>
              <a:gd name="T5" fmla="*/ 1785929328 h 1321"/>
              <a:gd name="T6" fmla="*/ 2147483647 w 901"/>
              <a:gd name="T7" fmla="*/ 2147483647 h 1321"/>
              <a:gd name="T8" fmla="*/ 2147483647 w 901"/>
              <a:gd name="T9" fmla="*/ 2147483647 h 1321"/>
              <a:gd name="T10" fmla="*/ 2147483647 w 901"/>
              <a:gd name="T11" fmla="*/ 2147483647 h 1321"/>
              <a:gd name="T12" fmla="*/ 2147483647 w 901"/>
              <a:gd name="T13" fmla="*/ 2147483647 h 1321"/>
              <a:gd name="T14" fmla="*/ 2147483647 w 901"/>
              <a:gd name="T15" fmla="*/ 2147483647 h 1321"/>
              <a:gd name="T16" fmla="*/ 2147483647 w 901"/>
              <a:gd name="T17" fmla="*/ 2147483647 h 1321"/>
              <a:gd name="T18" fmla="*/ 2147483647 w 901"/>
              <a:gd name="T19" fmla="*/ 2147483647 h 1321"/>
              <a:gd name="T20" fmla="*/ 2147483647 w 901"/>
              <a:gd name="T21" fmla="*/ 2147483647 h 1321"/>
              <a:gd name="T22" fmla="*/ 2147483647 w 901"/>
              <a:gd name="T23" fmla="*/ 2147483647 h 1321"/>
              <a:gd name="T24" fmla="*/ 2147483647 w 901"/>
              <a:gd name="T25" fmla="*/ 2147483647 h 1321"/>
              <a:gd name="T26" fmla="*/ 2147483647 w 901"/>
              <a:gd name="T27" fmla="*/ 2147483647 h 1321"/>
              <a:gd name="T28" fmla="*/ 2147483647 w 901"/>
              <a:gd name="T29" fmla="*/ 2147483647 h 1321"/>
              <a:gd name="T30" fmla="*/ 2147483647 w 901"/>
              <a:gd name="T31" fmla="*/ 2147483647 h 1321"/>
              <a:gd name="T32" fmla="*/ 2147483647 w 901"/>
              <a:gd name="T33" fmla="*/ 2147483647 h 1321"/>
              <a:gd name="T34" fmla="*/ 2147483647 w 901"/>
              <a:gd name="T35" fmla="*/ 2147483647 h 1321"/>
              <a:gd name="T36" fmla="*/ 2147483647 w 901"/>
              <a:gd name="T37" fmla="*/ 2147483647 h 1321"/>
              <a:gd name="T38" fmla="*/ 2147483647 w 901"/>
              <a:gd name="T39" fmla="*/ 2147483647 h 1321"/>
              <a:gd name="T40" fmla="*/ 2147483647 w 901"/>
              <a:gd name="T41" fmla="*/ 2147483647 h 1321"/>
              <a:gd name="T42" fmla="*/ 2147483647 w 901"/>
              <a:gd name="T43" fmla="*/ 2147483647 h 1321"/>
              <a:gd name="T44" fmla="*/ 2147483647 w 901"/>
              <a:gd name="T45" fmla="*/ 2147483647 h 1321"/>
              <a:gd name="T46" fmla="*/ 2147483647 w 901"/>
              <a:gd name="T47" fmla="*/ 2147483647 h 1321"/>
              <a:gd name="T48" fmla="*/ 2147483647 w 901"/>
              <a:gd name="T49" fmla="*/ 2147483647 h 1321"/>
              <a:gd name="T50" fmla="*/ 2147483647 w 901"/>
              <a:gd name="T51" fmla="*/ 2147483647 h 1321"/>
              <a:gd name="T52" fmla="*/ 2147483647 w 901"/>
              <a:gd name="T53" fmla="*/ 2147483647 h 1321"/>
              <a:gd name="T54" fmla="*/ 2147483647 w 901"/>
              <a:gd name="T55" fmla="*/ 2147483647 h 1321"/>
              <a:gd name="T56" fmla="*/ 2147483647 w 901"/>
              <a:gd name="T57" fmla="*/ 2147483647 h 1321"/>
              <a:gd name="T58" fmla="*/ 2147483647 w 901"/>
              <a:gd name="T59" fmla="*/ 2147483647 h 1321"/>
              <a:gd name="T60" fmla="*/ 2147483647 w 901"/>
              <a:gd name="T61" fmla="*/ 2147483647 h 1321"/>
              <a:gd name="T62" fmla="*/ 2147483647 w 901"/>
              <a:gd name="T63" fmla="*/ 2147483647 h 1321"/>
              <a:gd name="T64" fmla="*/ 2147483647 w 901"/>
              <a:gd name="T65" fmla="*/ 2147483647 h 1321"/>
              <a:gd name="T66" fmla="*/ 2147483647 w 901"/>
              <a:gd name="T67" fmla="*/ 2147483647 h 1321"/>
              <a:gd name="T68" fmla="*/ 2147483647 w 901"/>
              <a:gd name="T69" fmla="*/ 2147483647 h 1321"/>
              <a:gd name="T70" fmla="*/ 2147483647 w 901"/>
              <a:gd name="T71" fmla="*/ 2147483647 h 1321"/>
              <a:gd name="T72" fmla="*/ 2147483647 w 901"/>
              <a:gd name="T73" fmla="*/ 2147483647 h 1321"/>
              <a:gd name="T74" fmla="*/ 2147483647 w 901"/>
              <a:gd name="T75" fmla="*/ 2147483647 h 1321"/>
              <a:gd name="T76" fmla="*/ 2147483647 w 901"/>
              <a:gd name="T77" fmla="*/ 2147483647 h 1321"/>
              <a:gd name="T78" fmla="*/ 2147483647 w 901"/>
              <a:gd name="T79" fmla="*/ 2147483647 h 1321"/>
              <a:gd name="T80" fmla="*/ 2147483647 w 901"/>
              <a:gd name="T81" fmla="*/ 2147483647 h 1321"/>
              <a:gd name="T82" fmla="*/ 2147483647 w 901"/>
              <a:gd name="T83" fmla="*/ 2147483647 h 1321"/>
              <a:gd name="T84" fmla="*/ 2147483647 w 901"/>
              <a:gd name="T85" fmla="*/ 2147483647 h 1321"/>
              <a:gd name="T86" fmla="*/ 2147483647 w 901"/>
              <a:gd name="T87" fmla="*/ 2147483647 h 1321"/>
              <a:gd name="T88" fmla="*/ 2147483647 w 901"/>
              <a:gd name="T89" fmla="*/ 2147483647 h 1321"/>
              <a:gd name="T90" fmla="*/ 2147483647 w 901"/>
              <a:gd name="T91" fmla="*/ 2147483647 h 1321"/>
              <a:gd name="T92" fmla="*/ 2147483647 w 901"/>
              <a:gd name="T93" fmla="*/ 2147483647 h 1321"/>
              <a:gd name="T94" fmla="*/ 2147483647 w 901"/>
              <a:gd name="T95" fmla="*/ 2147483647 h 1321"/>
              <a:gd name="T96" fmla="*/ 2147483647 w 901"/>
              <a:gd name="T97" fmla="*/ 2147483647 h 1321"/>
              <a:gd name="T98" fmla="*/ 2147483647 w 901"/>
              <a:gd name="T99" fmla="*/ 2147483647 h 1321"/>
              <a:gd name="T100" fmla="*/ 2147483647 w 901"/>
              <a:gd name="T101" fmla="*/ 2147483647 h 1321"/>
              <a:gd name="T102" fmla="*/ 2147483647 w 901"/>
              <a:gd name="T103" fmla="*/ 2147483647 h 1321"/>
              <a:gd name="T104" fmla="*/ 2147483647 w 901"/>
              <a:gd name="T105" fmla="*/ 2147483647 h 1321"/>
              <a:gd name="T106" fmla="*/ 2147483647 w 901"/>
              <a:gd name="T107" fmla="*/ 2147483647 h 1321"/>
              <a:gd name="T108" fmla="*/ 2147483647 w 901"/>
              <a:gd name="T109" fmla="*/ 2147483647 h 1321"/>
              <a:gd name="T110" fmla="*/ 2147483647 w 901"/>
              <a:gd name="T111" fmla="*/ 2147483647 h 1321"/>
              <a:gd name="T112" fmla="*/ 2147483647 w 901"/>
              <a:gd name="T113" fmla="*/ 2147483647 h 1321"/>
              <a:gd name="T114" fmla="*/ 1249295970 w 901"/>
              <a:gd name="T115" fmla="*/ 2147483647 h 1321"/>
              <a:gd name="T116" fmla="*/ 1249295970 w 901"/>
              <a:gd name="T117" fmla="*/ 2147483647 h 1321"/>
              <a:gd name="T118" fmla="*/ 0 w 901"/>
              <a:gd name="T119" fmla="*/ 2147483647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17" name="Rectangle 458"/>
          <p:cNvSpPr>
            <a:spLocks noChangeArrowheads="1"/>
          </p:cNvSpPr>
          <p:nvPr/>
        </p:nvSpPr>
        <p:spPr bwMode="auto">
          <a:xfrm>
            <a:off x="4826000" y="4987925"/>
            <a:ext cx="2014538"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418" name="Freeform 459"/>
          <p:cNvSpPr>
            <a:spLocks/>
          </p:cNvSpPr>
          <p:nvPr/>
        </p:nvSpPr>
        <p:spPr bwMode="auto">
          <a:xfrm>
            <a:off x="5405438" y="5227638"/>
            <a:ext cx="1212850" cy="771525"/>
          </a:xfrm>
          <a:custGeom>
            <a:avLst/>
            <a:gdLst>
              <a:gd name="T0" fmla="*/ 2147483647 w 2581"/>
              <a:gd name="T1" fmla="*/ 2147483647 h 1837"/>
              <a:gd name="T2" fmla="*/ 2147483647 w 2581"/>
              <a:gd name="T3" fmla="*/ 2147483647 h 1837"/>
              <a:gd name="T4" fmla="*/ 2147483647 w 2581"/>
              <a:gd name="T5" fmla="*/ 2147483647 h 1837"/>
              <a:gd name="T6" fmla="*/ 2147483647 w 2581"/>
              <a:gd name="T7" fmla="*/ 2147483647 h 1837"/>
              <a:gd name="T8" fmla="*/ 2147483647 w 2581"/>
              <a:gd name="T9" fmla="*/ 2147483647 h 1837"/>
              <a:gd name="T10" fmla="*/ 2147483647 w 2581"/>
              <a:gd name="T11" fmla="*/ 2147483647 h 1837"/>
              <a:gd name="T12" fmla="*/ 2147483647 w 2581"/>
              <a:gd name="T13" fmla="*/ 2147483647 h 1837"/>
              <a:gd name="T14" fmla="*/ 2147483647 w 2581"/>
              <a:gd name="T15" fmla="*/ 2147483647 h 1837"/>
              <a:gd name="T16" fmla="*/ 2147483647 w 2581"/>
              <a:gd name="T17" fmla="*/ 2147483647 h 1837"/>
              <a:gd name="T18" fmla="*/ 2147483647 w 2581"/>
              <a:gd name="T19" fmla="*/ 2147483647 h 1837"/>
              <a:gd name="T20" fmla="*/ 2147483647 w 2581"/>
              <a:gd name="T21" fmla="*/ 2147483647 h 1837"/>
              <a:gd name="T22" fmla="*/ 2147483647 w 2581"/>
              <a:gd name="T23" fmla="*/ 2147483647 h 1837"/>
              <a:gd name="T24" fmla="*/ 2147483647 w 2581"/>
              <a:gd name="T25" fmla="*/ 2147483647 h 1837"/>
              <a:gd name="T26" fmla="*/ 2147483647 w 2581"/>
              <a:gd name="T27" fmla="*/ 2147483647 h 1837"/>
              <a:gd name="T28" fmla="*/ 2147483647 w 2581"/>
              <a:gd name="T29" fmla="*/ 2147483647 h 1837"/>
              <a:gd name="T30" fmla="*/ 2147483647 w 2581"/>
              <a:gd name="T31" fmla="*/ 2147483647 h 1837"/>
              <a:gd name="T32" fmla="*/ 2147483647 w 2581"/>
              <a:gd name="T33" fmla="*/ 2147483647 h 1837"/>
              <a:gd name="T34" fmla="*/ 2147483647 w 2581"/>
              <a:gd name="T35" fmla="*/ 2147483647 h 1837"/>
              <a:gd name="T36" fmla="*/ 2147483647 w 2581"/>
              <a:gd name="T37" fmla="*/ 2147483647 h 1837"/>
              <a:gd name="T38" fmla="*/ 2147483647 w 2581"/>
              <a:gd name="T39" fmla="*/ 2147483647 h 1837"/>
              <a:gd name="T40" fmla="*/ 2147483647 w 2581"/>
              <a:gd name="T41" fmla="*/ 2147483647 h 1837"/>
              <a:gd name="T42" fmla="*/ 2147483647 w 2581"/>
              <a:gd name="T43" fmla="*/ 2147483647 h 1837"/>
              <a:gd name="T44" fmla="*/ 2147483647 w 2581"/>
              <a:gd name="T45" fmla="*/ 2147483647 h 1837"/>
              <a:gd name="T46" fmla="*/ 2147483647 w 2581"/>
              <a:gd name="T47" fmla="*/ 2147483647 h 1837"/>
              <a:gd name="T48" fmla="*/ 2147483647 w 2581"/>
              <a:gd name="T49" fmla="*/ 2147483647 h 1837"/>
              <a:gd name="T50" fmla="*/ 2147483647 w 2581"/>
              <a:gd name="T51" fmla="*/ 2147483647 h 1837"/>
              <a:gd name="T52" fmla="*/ 2147483647 w 2581"/>
              <a:gd name="T53" fmla="*/ 2147483647 h 1837"/>
              <a:gd name="T54" fmla="*/ 2147483647 w 2581"/>
              <a:gd name="T55" fmla="*/ 2147483647 h 1837"/>
              <a:gd name="T56" fmla="*/ 2147483647 w 2581"/>
              <a:gd name="T57" fmla="*/ 2147483647 h 1837"/>
              <a:gd name="T58" fmla="*/ 2147483647 w 2581"/>
              <a:gd name="T59" fmla="*/ 2147483647 h 1837"/>
              <a:gd name="T60" fmla="*/ 2147483647 w 2581"/>
              <a:gd name="T61" fmla="*/ 2147483647 h 1837"/>
              <a:gd name="T62" fmla="*/ 2147483647 w 2581"/>
              <a:gd name="T63" fmla="*/ 2147483647 h 1837"/>
              <a:gd name="T64" fmla="*/ 2147483647 w 2581"/>
              <a:gd name="T65" fmla="*/ 2147483647 h 1837"/>
              <a:gd name="T66" fmla="*/ 2147483647 w 2581"/>
              <a:gd name="T67" fmla="*/ 2147483647 h 1837"/>
              <a:gd name="T68" fmla="*/ 2147483647 w 2581"/>
              <a:gd name="T69" fmla="*/ 2147483647 h 1837"/>
              <a:gd name="T70" fmla="*/ 2147483647 w 2581"/>
              <a:gd name="T71" fmla="*/ 2147483647 h 1837"/>
              <a:gd name="T72" fmla="*/ 2147483647 w 2581"/>
              <a:gd name="T73" fmla="*/ 2147483647 h 1837"/>
              <a:gd name="T74" fmla="*/ 2147483647 w 2581"/>
              <a:gd name="T75" fmla="*/ 2147483647 h 1837"/>
              <a:gd name="T76" fmla="*/ 2147483647 w 2581"/>
              <a:gd name="T77" fmla="*/ 2147483647 h 1837"/>
              <a:gd name="T78" fmla="*/ 2147483647 w 2581"/>
              <a:gd name="T79" fmla="*/ 2147483647 h 1837"/>
              <a:gd name="T80" fmla="*/ 2147483647 w 2581"/>
              <a:gd name="T81" fmla="*/ 2147483647 h 1837"/>
              <a:gd name="T82" fmla="*/ 2147483647 w 2581"/>
              <a:gd name="T83" fmla="*/ 2147483647 h 1837"/>
              <a:gd name="T84" fmla="*/ 2147483647 w 2581"/>
              <a:gd name="T85" fmla="*/ 2147483647 h 1837"/>
              <a:gd name="T86" fmla="*/ 2147483647 w 2581"/>
              <a:gd name="T87" fmla="*/ 2147483647 h 1837"/>
              <a:gd name="T88" fmla="*/ 2147483647 w 2581"/>
              <a:gd name="T89" fmla="*/ 2147483647 h 1837"/>
              <a:gd name="T90" fmla="*/ 2147483647 w 2581"/>
              <a:gd name="T91" fmla="*/ 2147483647 h 1837"/>
              <a:gd name="T92" fmla="*/ 2147483647 w 2581"/>
              <a:gd name="T93" fmla="*/ 2147483647 h 1837"/>
              <a:gd name="T94" fmla="*/ 2147483647 w 2581"/>
              <a:gd name="T95" fmla="*/ 2147483647 h 1837"/>
              <a:gd name="T96" fmla="*/ 2147483647 w 2581"/>
              <a:gd name="T97" fmla="*/ 1778042991 h 1837"/>
              <a:gd name="T98" fmla="*/ 2147483647 w 2581"/>
              <a:gd name="T99" fmla="*/ 889021496 h 1837"/>
              <a:gd name="T100" fmla="*/ 2147483647 w 2581"/>
              <a:gd name="T101" fmla="*/ 0 h 1837"/>
              <a:gd name="T102" fmla="*/ 2147483647 w 2581"/>
              <a:gd name="T103" fmla="*/ 0 h 1837"/>
              <a:gd name="T104" fmla="*/ 2147483647 w 2581"/>
              <a:gd name="T105" fmla="*/ 889021496 h 1837"/>
              <a:gd name="T106" fmla="*/ 2147483647 w 2581"/>
              <a:gd name="T107" fmla="*/ 1778042991 h 1837"/>
              <a:gd name="T108" fmla="*/ 2147483647 w 2581"/>
              <a:gd name="T109" fmla="*/ 2147483647 h 1837"/>
              <a:gd name="T110" fmla="*/ 0 w 2581"/>
              <a:gd name="T111" fmla="*/ 2147483647 h 1837"/>
              <a:gd name="T112" fmla="*/ 0 w 2581"/>
              <a:gd name="T113" fmla="*/ 2147483647 h 1837"/>
              <a:gd name="T114" fmla="*/ 1245203161 w 2581"/>
              <a:gd name="T115" fmla="*/ 2147483647 h 1837"/>
              <a:gd name="T116" fmla="*/ 2147483647 w 2581"/>
              <a:gd name="T117" fmla="*/ 2147483647 h 1837"/>
              <a:gd name="T118" fmla="*/ 2147483647 w 2581"/>
              <a:gd name="T119" fmla="*/ 2147483647 h 1837"/>
              <a:gd name="T120" fmla="*/ 2147483647 w 2581"/>
              <a:gd name="T121" fmla="*/ 2147483647 h 1837"/>
              <a:gd name="T122" fmla="*/ 2147483647 w 2581"/>
              <a:gd name="T123" fmla="*/ 2147483647 h 1837"/>
              <a:gd name="T124" fmla="*/ 2147483647 w 2581"/>
              <a:gd name="T125" fmla="*/ 2147483647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19" name="Line 460"/>
          <p:cNvSpPr>
            <a:spLocks noChangeShapeType="1"/>
          </p:cNvSpPr>
          <p:nvPr/>
        </p:nvSpPr>
        <p:spPr bwMode="auto">
          <a:xfrm>
            <a:off x="4832350" y="5681663"/>
            <a:ext cx="2003425"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20" name="Line 461"/>
          <p:cNvSpPr>
            <a:spLocks noChangeShapeType="1"/>
          </p:cNvSpPr>
          <p:nvPr/>
        </p:nvSpPr>
        <p:spPr bwMode="auto">
          <a:xfrm>
            <a:off x="5834063" y="4991100"/>
            <a:ext cx="0" cy="139065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21" name="Freeform 462"/>
          <p:cNvSpPr>
            <a:spLocks/>
          </p:cNvSpPr>
          <p:nvPr/>
        </p:nvSpPr>
        <p:spPr bwMode="auto">
          <a:xfrm>
            <a:off x="4967288" y="5994400"/>
            <a:ext cx="558800" cy="393700"/>
          </a:xfrm>
          <a:custGeom>
            <a:avLst/>
            <a:gdLst>
              <a:gd name="T0" fmla="*/ 2147483647 w 1189"/>
              <a:gd name="T1" fmla="*/ 2147483647 h 937"/>
              <a:gd name="T2" fmla="*/ 2147483647 w 1189"/>
              <a:gd name="T3" fmla="*/ 2147483647 h 937"/>
              <a:gd name="T4" fmla="*/ 2147483647 w 1189"/>
              <a:gd name="T5" fmla="*/ 2147483647 h 937"/>
              <a:gd name="T6" fmla="*/ 2147483647 w 1189"/>
              <a:gd name="T7" fmla="*/ 2147483647 h 937"/>
              <a:gd name="T8" fmla="*/ 2147483647 w 1189"/>
              <a:gd name="T9" fmla="*/ 2147483647 h 937"/>
              <a:gd name="T10" fmla="*/ 2147483647 w 1189"/>
              <a:gd name="T11" fmla="*/ 2147483647 h 937"/>
              <a:gd name="T12" fmla="*/ 2147483647 w 1189"/>
              <a:gd name="T13" fmla="*/ 2147483647 h 937"/>
              <a:gd name="T14" fmla="*/ 2147483647 w 1189"/>
              <a:gd name="T15" fmla="*/ 2147483647 h 937"/>
              <a:gd name="T16" fmla="*/ 2147483647 w 1189"/>
              <a:gd name="T17" fmla="*/ 2147483647 h 937"/>
              <a:gd name="T18" fmla="*/ 0 w 1189"/>
              <a:gd name="T19" fmla="*/ 2147483647 h 937"/>
              <a:gd name="T20" fmla="*/ 0 w 1189"/>
              <a:gd name="T21" fmla="*/ 2147483647 h 937"/>
              <a:gd name="T22" fmla="*/ 2147483647 w 1189"/>
              <a:gd name="T23" fmla="*/ 2147483647 h 937"/>
              <a:gd name="T24" fmla="*/ 2147483647 w 1189"/>
              <a:gd name="T25" fmla="*/ 2147483647 h 937"/>
              <a:gd name="T26" fmla="*/ 2147483647 w 1189"/>
              <a:gd name="T27" fmla="*/ 890132170 h 937"/>
              <a:gd name="T28" fmla="*/ 2147483647 w 1189"/>
              <a:gd name="T29" fmla="*/ 1780264341 h 937"/>
              <a:gd name="T30" fmla="*/ 2147483647 w 1189"/>
              <a:gd name="T31" fmla="*/ 2147483647 h 937"/>
              <a:gd name="T32" fmla="*/ 2147483647 w 1189"/>
              <a:gd name="T33" fmla="*/ 2147483647 h 937"/>
              <a:gd name="T34" fmla="*/ 2147483647 w 1189"/>
              <a:gd name="T35" fmla="*/ 2147483647 h 937"/>
              <a:gd name="T36" fmla="*/ 2147483647 w 1189"/>
              <a:gd name="T37" fmla="*/ 2147483647 h 937"/>
              <a:gd name="T38" fmla="*/ 2147483647 w 1189"/>
              <a:gd name="T39" fmla="*/ 2147483647 h 937"/>
              <a:gd name="T40" fmla="*/ 2147483647 w 1189"/>
              <a:gd name="T41" fmla="*/ 2147483647 h 937"/>
              <a:gd name="T42" fmla="*/ 2147483647 w 1189"/>
              <a:gd name="T43" fmla="*/ 2147483647 h 937"/>
              <a:gd name="T44" fmla="*/ 2147483647 w 1189"/>
              <a:gd name="T45" fmla="*/ 2147483647 h 937"/>
              <a:gd name="T46" fmla="*/ 2147483647 w 1189"/>
              <a:gd name="T47" fmla="*/ 2147483647 h 937"/>
              <a:gd name="T48" fmla="*/ 2147483647 w 1189"/>
              <a:gd name="T49" fmla="*/ 2147483647 h 937"/>
              <a:gd name="T50" fmla="*/ 2147483647 w 1189"/>
              <a:gd name="T51" fmla="*/ 2147483647 h 937"/>
              <a:gd name="T52" fmla="*/ 2147483647 w 1189"/>
              <a:gd name="T53" fmla="*/ 2147483647 h 937"/>
              <a:gd name="T54" fmla="*/ 2147483647 w 1189"/>
              <a:gd name="T55" fmla="*/ 2147483647 h 937"/>
              <a:gd name="T56" fmla="*/ 2147483647 w 1189"/>
              <a:gd name="T57" fmla="*/ 2147483647 h 937"/>
              <a:gd name="T58" fmla="*/ 2147483647 w 1189"/>
              <a:gd name="T59" fmla="*/ 2147483647 h 937"/>
              <a:gd name="T60" fmla="*/ 2147483647 w 1189"/>
              <a:gd name="T61" fmla="*/ 2147483647 h 937"/>
              <a:gd name="T62" fmla="*/ 2147483647 w 1189"/>
              <a:gd name="T63" fmla="*/ 2147483647 h 937"/>
              <a:gd name="T64" fmla="*/ 2147483647 w 1189"/>
              <a:gd name="T65" fmla="*/ 2147483647 h 937"/>
              <a:gd name="T66" fmla="*/ 2147483647 w 1189"/>
              <a:gd name="T67" fmla="*/ 2147483647 h 937"/>
              <a:gd name="T68" fmla="*/ 2147483647 w 1189"/>
              <a:gd name="T69" fmla="*/ 2147483647 h 937"/>
              <a:gd name="T70" fmla="*/ 2147483647 w 1189"/>
              <a:gd name="T71" fmla="*/ 2147483647 h 937"/>
              <a:gd name="T72" fmla="*/ 2147483647 w 1189"/>
              <a:gd name="T73" fmla="*/ 2147483647 h 937"/>
              <a:gd name="T74" fmla="*/ 2147483647 w 1189"/>
              <a:gd name="T75" fmla="*/ 2147483647 h 937"/>
              <a:gd name="T76" fmla="*/ 2147483647 w 1189"/>
              <a:gd name="T77" fmla="*/ 2147483647 h 937"/>
              <a:gd name="T78" fmla="*/ 2147483647 w 1189"/>
              <a:gd name="T79" fmla="*/ 2147483647 h 937"/>
              <a:gd name="T80" fmla="*/ 2147483647 w 1189"/>
              <a:gd name="T81" fmla="*/ 2147483647 h 937"/>
              <a:gd name="T82" fmla="*/ 2147483647 w 1189"/>
              <a:gd name="T83" fmla="*/ 2147483647 h 937"/>
              <a:gd name="T84" fmla="*/ 2147483647 w 1189"/>
              <a:gd name="T85" fmla="*/ 2147483647 h 937"/>
              <a:gd name="T86" fmla="*/ 2147483647 w 1189"/>
              <a:gd name="T87" fmla="*/ 2147483647 h 9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89"/>
              <a:gd name="T133" fmla="*/ 0 h 937"/>
              <a:gd name="T134" fmla="*/ 1189 w 1189"/>
              <a:gd name="T135" fmla="*/ 937 h 9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89" h="937">
                <a:moveTo>
                  <a:pt x="300" y="936"/>
                </a:moveTo>
                <a:lnTo>
                  <a:pt x="288" y="912"/>
                </a:lnTo>
                <a:lnTo>
                  <a:pt x="276" y="888"/>
                </a:lnTo>
                <a:lnTo>
                  <a:pt x="276" y="864"/>
                </a:lnTo>
                <a:lnTo>
                  <a:pt x="276" y="840"/>
                </a:lnTo>
                <a:lnTo>
                  <a:pt x="276" y="816"/>
                </a:lnTo>
                <a:lnTo>
                  <a:pt x="276" y="792"/>
                </a:lnTo>
                <a:lnTo>
                  <a:pt x="264" y="768"/>
                </a:lnTo>
                <a:lnTo>
                  <a:pt x="264" y="744"/>
                </a:lnTo>
                <a:lnTo>
                  <a:pt x="252" y="720"/>
                </a:lnTo>
                <a:lnTo>
                  <a:pt x="252" y="696"/>
                </a:lnTo>
                <a:lnTo>
                  <a:pt x="240" y="672"/>
                </a:lnTo>
                <a:lnTo>
                  <a:pt x="216" y="660"/>
                </a:lnTo>
                <a:lnTo>
                  <a:pt x="216" y="636"/>
                </a:lnTo>
                <a:lnTo>
                  <a:pt x="204" y="612"/>
                </a:lnTo>
                <a:lnTo>
                  <a:pt x="192" y="588"/>
                </a:lnTo>
                <a:lnTo>
                  <a:pt x="180" y="564"/>
                </a:lnTo>
                <a:lnTo>
                  <a:pt x="168" y="540"/>
                </a:lnTo>
                <a:lnTo>
                  <a:pt x="156" y="516"/>
                </a:lnTo>
                <a:lnTo>
                  <a:pt x="144" y="492"/>
                </a:lnTo>
                <a:lnTo>
                  <a:pt x="132" y="468"/>
                </a:lnTo>
                <a:lnTo>
                  <a:pt x="120" y="432"/>
                </a:lnTo>
                <a:lnTo>
                  <a:pt x="96" y="408"/>
                </a:lnTo>
                <a:lnTo>
                  <a:pt x="84" y="384"/>
                </a:lnTo>
                <a:lnTo>
                  <a:pt x="60" y="360"/>
                </a:lnTo>
                <a:lnTo>
                  <a:pt x="48" y="336"/>
                </a:lnTo>
                <a:lnTo>
                  <a:pt x="24" y="312"/>
                </a:lnTo>
                <a:lnTo>
                  <a:pt x="12" y="288"/>
                </a:lnTo>
                <a:lnTo>
                  <a:pt x="0" y="264"/>
                </a:lnTo>
                <a:lnTo>
                  <a:pt x="0" y="240"/>
                </a:lnTo>
                <a:lnTo>
                  <a:pt x="0" y="216"/>
                </a:lnTo>
                <a:lnTo>
                  <a:pt x="0" y="192"/>
                </a:lnTo>
                <a:lnTo>
                  <a:pt x="0" y="168"/>
                </a:lnTo>
                <a:lnTo>
                  <a:pt x="0" y="144"/>
                </a:lnTo>
                <a:lnTo>
                  <a:pt x="12" y="120"/>
                </a:lnTo>
                <a:lnTo>
                  <a:pt x="24" y="96"/>
                </a:lnTo>
                <a:lnTo>
                  <a:pt x="36" y="72"/>
                </a:lnTo>
                <a:lnTo>
                  <a:pt x="60" y="48"/>
                </a:lnTo>
                <a:lnTo>
                  <a:pt x="84" y="36"/>
                </a:lnTo>
                <a:lnTo>
                  <a:pt x="96" y="12"/>
                </a:lnTo>
                <a:lnTo>
                  <a:pt x="120" y="12"/>
                </a:lnTo>
                <a:lnTo>
                  <a:pt x="144" y="12"/>
                </a:lnTo>
                <a:lnTo>
                  <a:pt x="168" y="0"/>
                </a:lnTo>
                <a:lnTo>
                  <a:pt x="192" y="12"/>
                </a:lnTo>
                <a:lnTo>
                  <a:pt x="228" y="24"/>
                </a:lnTo>
                <a:lnTo>
                  <a:pt x="252" y="24"/>
                </a:lnTo>
                <a:lnTo>
                  <a:pt x="276" y="48"/>
                </a:lnTo>
                <a:lnTo>
                  <a:pt x="300" y="60"/>
                </a:lnTo>
                <a:lnTo>
                  <a:pt x="324" y="84"/>
                </a:lnTo>
                <a:lnTo>
                  <a:pt x="336" y="108"/>
                </a:lnTo>
                <a:lnTo>
                  <a:pt x="348" y="132"/>
                </a:lnTo>
                <a:lnTo>
                  <a:pt x="360" y="156"/>
                </a:lnTo>
                <a:lnTo>
                  <a:pt x="372" y="180"/>
                </a:lnTo>
                <a:lnTo>
                  <a:pt x="384" y="204"/>
                </a:lnTo>
                <a:lnTo>
                  <a:pt x="384" y="228"/>
                </a:lnTo>
                <a:lnTo>
                  <a:pt x="396" y="252"/>
                </a:lnTo>
                <a:lnTo>
                  <a:pt x="408" y="276"/>
                </a:lnTo>
                <a:lnTo>
                  <a:pt x="408" y="300"/>
                </a:lnTo>
                <a:lnTo>
                  <a:pt x="420" y="324"/>
                </a:lnTo>
                <a:lnTo>
                  <a:pt x="432" y="348"/>
                </a:lnTo>
                <a:lnTo>
                  <a:pt x="432" y="372"/>
                </a:lnTo>
                <a:lnTo>
                  <a:pt x="432" y="396"/>
                </a:lnTo>
                <a:lnTo>
                  <a:pt x="444" y="420"/>
                </a:lnTo>
                <a:lnTo>
                  <a:pt x="444" y="444"/>
                </a:lnTo>
                <a:lnTo>
                  <a:pt x="444" y="468"/>
                </a:lnTo>
                <a:lnTo>
                  <a:pt x="456" y="492"/>
                </a:lnTo>
                <a:lnTo>
                  <a:pt x="456" y="516"/>
                </a:lnTo>
                <a:lnTo>
                  <a:pt x="468" y="540"/>
                </a:lnTo>
                <a:lnTo>
                  <a:pt x="480" y="564"/>
                </a:lnTo>
                <a:lnTo>
                  <a:pt x="480" y="588"/>
                </a:lnTo>
                <a:lnTo>
                  <a:pt x="504" y="612"/>
                </a:lnTo>
                <a:lnTo>
                  <a:pt x="516" y="636"/>
                </a:lnTo>
                <a:lnTo>
                  <a:pt x="540" y="648"/>
                </a:lnTo>
                <a:lnTo>
                  <a:pt x="564" y="660"/>
                </a:lnTo>
                <a:lnTo>
                  <a:pt x="600" y="672"/>
                </a:lnTo>
                <a:lnTo>
                  <a:pt x="624" y="684"/>
                </a:lnTo>
                <a:lnTo>
                  <a:pt x="648" y="684"/>
                </a:lnTo>
                <a:lnTo>
                  <a:pt x="672" y="684"/>
                </a:lnTo>
                <a:lnTo>
                  <a:pt x="696" y="684"/>
                </a:lnTo>
                <a:lnTo>
                  <a:pt x="720" y="672"/>
                </a:lnTo>
                <a:lnTo>
                  <a:pt x="744" y="660"/>
                </a:lnTo>
                <a:lnTo>
                  <a:pt x="768" y="636"/>
                </a:lnTo>
                <a:lnTo>
                  <a:pt x="780" y="612"/>
                </a:lnTo>
                <a:lnTo>
                  <a:pt x="804" y="588"/>
                </a:lnTo>
                <a:lnTo>
                  <a:pt x="804" y="564"/>
                </a:lnTo>
                <a:lnTo>
                  <a:pt x="816" y="540"/>
                </a:lnTo>
                <a:lnTo>
                  <a:pt x="828" y="504"/>
                </a:lnTo>
                <a:lnTo>
                  <a:pt x="828" y="480"/>
                </a:lnTo>
                <a:lnTo>
                  <a:pt x="840" y="456"/>
                </a:lnTo>
                <a:lnTo>
                  <a:pt x="840" y="432"/>
                </a:lnTo>
                <a:lnTo>
                  <a:pt x="852" y="408"/>
                </a:lnTo>
                <a:lnTo>
                  <a:pt x="864" y="384"/>
                </a:lnTo>
                <a:lnTo>
                  <a:pt x="876" y="360"/>
                </a:lnTo>
                <a:lnTo>
                  <a:pt x="900" y="336"/>
                </a:lnTo>
                <a:lnTo>
                  <a:pt x="912" y="312"/>
                </a:lnTo>
                <a:lnTo>
                  <a:pt x="924" y="288"/>
                </a:lnTo>
                <a:lnTo>
                  <a:pt x="948" y="276"/>
                </a:lnTo>
                <a:lnTo>
                  <a:pt x="960" y="252"/>
                </a:lnTo>
                <a:lnTo>
                  <a:pt x="984" y="252"/>
                </a:lnTo>
                <a:lnTo>
                  <a:pt x="1008" y="240"/>
                </a:lnTo>
                <a:lnTo>
                  <a:pt x="1032" y="240"/>
                </a:lnTo>
                <a:lnTo>
                  <a:pt x="1056" y="240"/>
                </a:lnTo>
                <a:lnTo>
                  <a:pt x="1080" y="240"/>
                </a:lnTo>
                <a:lnTo>
                  <a:pt x="1104" y="252"/>
                </a:lnTo>
                <a:lnTo>
                  <a:pt x="1128" y="264"/>
                </a:lnTo>
                <a:lnTo>
                  <a:pt x="1152" y="276"/>
                </a:lnTo>
                <a:lnTo>
                  <a:pt x="1164" y="300"/>
                </a:lnTo>
                <a:lnTo>
                  <a:pt x="1176" y="324"/>
                </a:lnTo>
                <a:lnTo>
                  <a:pt x="1176" y="348"/>
                </a:lnTo>
                <a:lnTo>
                  <a:pt x="1188" y="372"/>
                </a:lnTo>
                <a:lnTo>
                  <a:pt x="1188" y="396"/>
                </a:lnTo>
                <a:lnTo>
                  <a:pt x="1188" y="420"/>
                </a:lnTo>
                <a:lnTo>
                  <a:pt x="1176" y="444"/>
                </a:lnTo>
                <a:lnTo>
                  <a:pt x="1164" y="468"/>
                </a:lnTo>
                <a:lnTo>
                  <a:pt x="1152" y="492"/>
                </a:lnTo>
                <a:lnTo>
                  <a:pt x="1140" y="516"/>
                </a:lnTo>
                <a:lnTo>
                  <a:pt x="1128" y="540"/>
                </a:lnTo>
                <a:lnTo>
                  <a:pt x="1116" y="564"/>
                </a:lnTo>
                <a:lnTo>
                  <a:pt x="1092" y="588"/>
                </a:lnTo>
                <a:lnTo>
                  <a:pt x="1080" y="612"/>
                </a:lnTo>
                <a:lnTo>
                  <a:pt x="1056" y="624"/>
                </a:lnTo>
                <a:lnTo>
                  <a:pt x="1044" y="660"/>
                </a:lnTo>
                <a:lnTo>
                  <a:pt x="1020" y="672"/>
                </a:lnTo>
                <a:lnTo>
                  <a:pt x="1020" y="696"/>
                </a:lnTo>
                <a:lnTo>
                  <a:pt x="996" y="720"/>
                </a:lnTo>
                <a:lnTo>
                  <a:pt x="984" y="744"/>
                </a:lnTo>
                <a:lnTo>
                  <a:pt x="960" y="768"/>
                </a:lnTo>
                <a:lnTo>
                  <a:pt x="948" y="792"/>
                </a:lnTo>
                <a:lnTo>
                  <a:pt x="936" y="816"/>
                </a:lnTo>
                <a:lnTo>
                  <a:pt x="924" y="840"/>
                </a:lnTo>
                <a:lnTo>
                  <a:pt x="912" y="864"/>
                </a:lnTo>
                <a:lnTo>
                  <a:pt x="900" y="888"/>
                </a:lnTo>
                <a:lnTo>
                  <a:pt x="900" y="912"/>
                </a:lnTo>
                <a:lnTo>
                  <a:pt x="888" y="93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22" name="Freeform 463"/>
          <p:cNvSpPr>
            <a:spLocks/>
          </p:cNvSpPr>
          <p:nvPr/>
        </p:nvSpPr>
        <p:spPr bwMode="auto">
          <a:xfrm>
            <a:off x="5307013" y="5457825"/>
            <a:ext cx="79375" cy="80963"/>
          </a:xfrm>
          <a:custGeom>
            <a:avLst/>
            <a:gdLst>
              <a:gd name="T0" fmla="*/ 2147483647 w 169"/>
              <a:gd name="T1" fmla="*/ 885873654 h 193"/>
              <a:gd name="T2" fmla="*/ 2147483647 w 169"/>
              <a:gd name="T3" fmla="*/ 1771747308 h 193"/>
              <a:gd name="T4" fmla="*/ 2147483647 w 169"/>
              <a:gd name="T5" fmla="*/ 2147483647 h 193"/>
              <a:gd name="T6" fmla="*/ 2147483647 w 169"/>
              <a:gd name="T7" fmla="*/ 2147483647 h 193"/>
              <a:gd name="T8" fmla="*/ 2147483647 w 169"/>
              <a:gd name="T9" fmla="*/ 2147483647 h 193"/>
              <a:gd name="T10" fmla="*/ 0 w 169"/>
              <a:gd name="T11" fmla="*/ 2147483647 h 193"/>
              <a:gd name="T12" fmla="*/ 0 w 169"/>
              <a:gd name="T13" fmla="*/ 2147483647 h 193"/>
              <a:gd name="T14" fmla="*/ 0 w 169"/>
              <a:gd name="T15" fmla="*/ 2147483647 h 193"/>
              <a:gd name="T16" fmla="*/ 2147483647 w 169"/>
              <a:gd name="T17" fmla="*/ 2147483647 h 193"/>
              <a:gd name="T18" fmla="*/ 2147483647 w 169"/>
              <a:gd name="T19" fmla="*/ 2147483647 h 193"/>
              <a:gd name="T20" fmla="*/ 2147483647 w 169"/>
              <a:gd name="T21" fmla="*/ 2147483647 h 193"/>
              <a:gd name="T22" fmla="*/ 2147483647 w 169"/>
              <a:gd name="T23" fmla="*/ 2147483647 h 193"/>
              <a:gd name="T24" fmla="*/ 2147483647 w 169"/>
              <a:gd name="T25" fmla="*/ 2147483647 h 193"/>
              <a:gd name="T26" fmla="*/ 2147483647 w 169"/>
              <a:gd name="T27" fmla="*/ 2147483647 h 193"/>
              <a:gd name="T28" fmla="*/ 2147483647 w 169"/>
              <a:gd name="T29" fmla="*/ 2147483647 h 193"/>
              <a:gd name="T30" fmla="*/ 2147483647 w 169"/>
              <a:gd name="T31" fmla="*/ 2147483647 h 193"/>
              <a:gd name="T32" fmla="*/ 2147483647 w 169"/>
              <a:gd name="T33" fmla="*/ 2147483647 h 193"/>
              <a:gd name="T34" fmla="*/ 2147483647 w 169"/>
              <a:gd name="T35" fmla="*/ 2147483647 h 193"/>
              <a:gd name="T36" fmla="*/ 2147483647 w 169"/>
              <a:gd name="T37" fmla="*/ 2147483647 h 193"/>
              <a:gd name="T38" fmla="*/ 2147483647 w 169"/>
              <a:gd name="T39" fmla="*/ 2147483647 h 193"/>
              <a:gd name="T40" fmla="*/ 2147483647 w 169"/>
              <a:gd name="T41" fmla="*/ 885873654 h 193"/>
              <a:gd name="T42" fmla="*/ 2147483647 w 169"/>
              <a:gd name="T43" fmla="*/ 0 h 193"/>
              <a:gd name="T44" fmla="*/ 2147483647 w 169"/>
              <a:gd name="T45" fmla="*/ 885873654 h 1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9"/>
              <a:gd name="T70" fmla="*/ 0 h 193"/>
              <a:gd name="T71" fmla="*/ 169 w 169"/>
              <a:gd name="T72" fmla="*/ 193 h 19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9" h="193">
                <a:moveTo>
                  <a:pt x="108" y="12"/>
                </a:moveTo>
                <a:lnTo>
                  <a:pt x="84" y="24"/>
                </a:lnTo>
                <a:lnTo>
                  <a:pt x="60" y="36"/>
                </a:lnTo>
                <a:lnTo>
                  <a:pt x="36" y="48"/>
                </a:lnTo>
                <a:lnTo>
                  <a:pt x="24" y="72"/>
                </a:lnTo>
                <a:lnTo>
                  <a:pt x="0" y="96"/>
                </a:lnTo>
                <a:lnTo>
                  <a:pt x="0" y="120"/>
                </a:lnTo>
                <a:lnTo>
                  <a:pt x="0" y="144"/>
                </a:lnTo>
                <a:lnTo>
                  <a:pt x="24" y="156"/>
                </a:lnTo>
                <a:lnTo>
                  <a:pt x="36" y="180"/>
                </a:lnTo>
                <a:lnTo>
                  <a:pt x="60" y="192"/>
                </a:lnTo>
                <a:lnTo>
                  <a:pt x="84" y="192"/>
                </a:lnTo>
                <a:lnTo>
                  <a:pt x="108" y="192"/>
                </a:lnTo>
                <a:lnTo>
                  <a:pt x="132" y="180"/>
                </a:lnTo>
                <a:lnTo>
                  <a:pt x="144" y="156"/>
                </a:lnTo>
                <a:lnTo>
                  <a:pt x="156" y="132"/>
                </a:lnTo>
                <a:lnTo>
                  <a:pt x="168" y="108"/>
                </a:lnTo>
                <a:lnTo>
                  <a:pt x="168" y="84"/>
                </a:lnTo>
                <a:lnTo>
                  <a:pt x="168" y="60"/>
                </a:lnTo>
                <a:lnTo>
                  <a:pt x="156" y="36"/>
                </a:lnTo>
                <a:lnTo>
                  <a:pt x="144" y="12"/>
                </a:lnTo>
                <a:lnTo>
                  <a:pt x="120" y="0"/>
                </a:lnTo>
                <a:lnTo>
                  <a:pt x="108" y="12"/>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23" name="Freeform 464"/>
          <p:cNvSpPr>
            <a:spLocks/>
          </p:cNvSpPr>
          <p:nvPr/>
        </p:nvSpPr>
        <p:spPr bwMode="auto">
          <a:xfrm>
            <a:off x="5251450" y="5645150"/>
            <a:ext cx="130175" cy="241300"/>
          </a:xfrm>
          <a:custGeom>
            <a:avLst/>
            <a:gdLst>
              <a:gd name="T0" fmla="*/ 2147483647 w 277"/>
              <a:gd name="T1" fmla="*/ 0 h 577"/>
              <a:gd name="T2" fmla="*/ 2147483647 w 277"/>
              <a:gd name="T3" fmla="*/ 1755362987 h 577"/>
              <a:gd name="T4" fmla="*/ 2147483647 w 277"/>
              <a:gd name="T5" fmla="*/ 2147483647 h 577"/>
              <a:gd name="T6" fmla="*/ 2147483647 w 277"/>
              <a:gd name="T7" fmla="*/ 2147483647 h 577"/>
              <a:gd name="T8" fmla="*/ 2147483647 w 277"/>
              <a:gd name="T9" fmla="*/ 2147483647 h 577"/>
              <a:gd name="T10" fmla="*/ 2147483647 w 277"/>
              <a:gd name="T11" fmla="*/ 2147483647 h 577"/>
              <a:gd name="T12" fmla="*/ 2147483647 w 277"/>
              <a:gd name="T13" fmla="*/ 2147483647 h 577"/>
              <a:gd name="T14" fmla="*/ 2147483647 w 277"/>
              <a:gd name="T15" fmla="*/ 2147483647 h 577"/>
              <a:gd name="T16" fmla="*/ 2147483647 w 277"/>
              <a:gd name="T17" fmla="*/ 2147483647 h 577"/>
              <a:gd name="T18" fmla="*/ 2147483647 w 277"/>
              <a:gd name="T19" fmla="*/ 2147483647 h 577"/>
              <a:gd name="T20" fmla="*/ 2147483647 w 277"/>
              <a:gd name="T21" fmla="*/ 2147483647 h 577"/>
              <a:gd name="T22" fmla="*/ 2147483647 w 277"/>
              <a:gd name="T23" fmla="*/ 2147483647 h 577"/>
              <a:gd name="T24" fmla="*/ 2147483647 w 277"/>
              <a:gd name="T25" fmla="*/ 2147483647 h 577"/>
              <a:gd name="T26" fmla="*/ 2147483647 w 277"/>
              <a:gd name="T27" fmla="*/ 2147483647 h 577"/>
              <a:gd name="T28" fmla="*/ 2147483647 w 277"/>
              <a:gd name="T29" fmla="*/ 2147483647 h 577"/>
              <a:gd name="T30" fmla="*/ 2147483647 w 277"/>
              <a:gd name="T31" fmla="*/ 2147483647 h 577"/>
              <a:gd name="T32" fmla="*/ 2147483647 w 277"/>
              <a:gd name="T33" fmla="*/ 2147483647 h 577"/>
              <a:gd name="T34" fmla="*/ 2147483647 w 277"/>
              <a:gd name="T35" fmla="*/ 2147483647 h 577"/>
              <a:gd name="T36" fmla="*/ 2147483647 w 277"/>
              <a:gd name="T37" fmla="*/ 2147483647 h 577"/>
              <a:gd name="T38" fmla="*/ 2147483647 w 277"/>
              <a:gd name="T39" fmla="*/ 2147483647 h 577"/>
              <a:gd name="T40" fmla="*/ 2147483647 w 277"/>
              <a:gd name="T41" fmla="*/ 2147483647 h 577"/>
              <a:gd name="T42" fmla="*/ 2147483647 w 277"/>
              <a:gd name="T43" fmla="*/ 2147483647 h 577"/>
              <a:gd name="T44" fmla="*/ 2147483647 w 277"/>
              <a:gd name="T45" fmla="*/ 2147483647 h 577"/>
              <a:gd name="T46" fmla="*/ 2147483647 w 277"/>
              <a:gd name="T47" fmla="*/ 2147483647 h 577"/>
              <a:gd name="T48" fmla="*/ 2147483647 w 277"/>
              <a:gd name="T49" fmla="*/ 2147483647 h 577"/>
              <a:gd name="T50" fmla="*/ 2147483647 w 277"/>
              <a:gd name="T51" fmla="*/ 2147483647 h 577"/>
              <a:gd name="T52" fmla="*/ 2147483647 w 277"/>
              <a:gd name="T53" fmla="*/ 2147483647 h 577"/>
              <a:gd name="T54" fmla="*/ 2147483647 w 277"/>
              <a:gd name="T55" fmla="*/ 2147483647 h 577"/>
              <a:gd name="T56" fmla="*/ 2147483647 w 277"/>
              <a:gd name="T57" fmla="*/ 2147483647 h 577"/>
              <a:gd name="T58" fmla="*/ 1245367777 w 277"/>
              <a:gd name="T59" fmla="*/ 2147483647 h 577"/>
              <a:gd name="T60" fmla="*/ 1245367777 w 277"/>
              <a:gd name="T61" fmla="*/ 2147483647 h 577"/>
              <a:gd name="T62" fmla="*/ 0 w 277"/>
              <a:gd name="T63" fmla="*/ 2147483647 h 577"/>
              <a:gd name="T64" fmla="*/ 1245367777 w 277"/>
              <a:gd name="T65" fmla="*/ 2147483647 h 577"/>
              <a:gd name="T66" fmla="*/ 2147483647 w 277"/>
              <a:gd name="T67" fmla="*/ 2147483647 h 577"/>
              <a:gd name="T68" fmla="*/ 2147483647 w 277"/>
              <a:gd name="T69" fmla="*/ 2147483647 h 577"/>
              <a:gd name="T70" fmla="*/ 2147483647 w 277"/>
              <a:gd name="T71" fmla="*/ 2147483647 h 577"/>
              <a:gd name="T72" fmla="*/ 2147483647 w 277"/>
              <a:gd name="T73" fmla="*/ 2147483647 h 577"/>
              <a:gd name="T74" fmla="*/ 2147483647 w 277"/>
              <a:gd name="T75" fmla="*/ 2147483647 h 577"/>
              <a:gd name="T76" fmla="*/ 2147483647 w 277"/>
              <a:gd name="T77" fmla="*/ 2147483647 h 577"/>
              <a:gd name="T78" fmla="*/ 2147483647 w 277"/>
              <a:gd name="T79" fmla="*/ 2147483647 h 577"/>
              <a:gd name="T80" fmla="*/ 2147483647 w 277"/>
              <a:gd name="T81" fmla="*/ 2147483647 h 577"/>
              <a:gd name="T82" fmla="*/ 2147483647 w 277"/>
              <a:gd name="T83" fmla="*/ 2147483647 h 577"/>
              <a:gd name="T84" fmla="*/ 2147483647 w 277"/>
              <a:gd name="T85" fmla="*/ 2147483647 h 577"/>
              <a:gd name="T86" fmla="*/ 2147483647 w 277"/>
              <a:gd name="T87" fmla="*/ 2147483647 h 577"/>
              <a:gd name="T88" fmla="*/ 2147483647 w 277"/>
              <a:gd name="T89" fmla="*/ 2147483647 h 577"/>
              <a:gd name="T90" fmla="*/ 2147483647 w 277"/>
              <a:gd name="T91" fmla="*/ 2147483647 h 577"/>
              <a:gd name="T92" fmla="*/ 2147483647 w 277"/>
              <a:gd name="T93" fmla="*/ 2147483647 h 577"/>
              <a:gd name="T94" fmla="*/ 2147483647 w 277"/>
              <a:gd name="T95" fmla="*/ 2147483647 h 577"/>
              <a:gd name="T96" fmla="*/ 2147483647 w 277"/>
              <a:gd name="T97" fmla="*/ 2147483647 h 577"/>
              <a:gd name="T98" fmla="*/ 2147483647 w 277"/>
              <a:gd name="T99" fmla="*/ 2147483647 h 577"/>
              <a:gd name="T100" fmla="*/ 2147483647 w 277"/>
              <a:gd name="T101" fmla="*/ 2147483647 h 577"/>
              <a:gd name="T102" fmla="*/ 2147483647 w 277"/>
              <a:gd name="T103" fmla="*/ 2147483647 h 577"/>
              <a:gd name="T104" fmla="*/ 2147483647 w 277"/>
              <a:gd name="T105" fmla="*/ 877593881 h 577"/>
              <a:gd name="T106" fmla="*/ 2147483647 w 277"/>
              <a:gd name="T107" fmla="*/ 0 h 577"/>
              <a:gd name="T108" fmla="*/ 2147483647 w 277"/>
              <a:gd name="T109" fmla="*/ 0 h 5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7"/>
              <a:gd name="T166" fmla="*/ 0 h 577"/>
              <a:gd name="T167" fmla="*/ 277 w 277"/>
              <a:gd name="T168" fmla="*/ 577 h 5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7" h="577">
                <a:moveTo>
                  <a:pt x="180" y="0"/>
                </a:moveTo>
                <a:lnTo>
                  <a:pt x="204" y="24"/>
                </a:lnTo>
                <a:lnTo>
                  <a:pt x="228" y="36"/>
                </a:lnTo>
                <a:lnTo>
                  <a:pt x="240" y="60"/>
                </a:lnTo>
                <a:lnTo>
                  <a:pt x="264" y="84"/>
                </a:lnTo>
                <a:lnTo>
                  <a:pt x="276" y="108"/>
                </a:lnTo>
                <a:lnTo>
                  <a:pt x="276" y="132"/>
                </a:lnTo>
                <a:lnTo>
                  <a:pt x="276" y="156"/>
                </a:lnTo>
                <a:lnTo>
                  <a:pt x="276" y="180"/>
                </a:lnTo>
                <a:lnTo>
                  <a:pt x="276" y="204"/>
                </a:lnTo>
                <a:lnTo>
                  <a:pt x="276" y="228"/>
                </a:lnTo>
                <a:lnTo>
                  <a:pt x="276" y="252"/>
                </a:lnTo>
                <a:lnTo>
                  <a:pt x="276" y="276"/>
                </a:lnTo>
                <a:lnTo>
                  <a:pt x="276" y="300"/>
                </a:lnTo>
                <a:lnTo>
                  <a:pt x="264" y="324"/>
                </a:lnTo>
                <a:lnTo>
                  <a:pt x="264" y="348"/>
                </a:lnTo>
                <a:lnTo>
                  <a:pt x="252" y="372"/>
                </a:lnTo>
                <a:lnTo>
                  <a:pt x="240" y="396"/>
                </a:lnTo>
                <a:lnTo>
                  <a:pt x="216" y="420"/>
                </a:lnTo>
                <a:lnTo>
                  <a:pt x="204" y="444"/>
                </a:lnTo>
                <a:lnTo>
                  <a:pt x="192" y="468"/>
                </a:lnTo>
                <a:lnTo>
                  <a:pt x="168" y="480"/>
                </a:lnTo>
                <a:lnTo>
                  <a:pt x="168" y="504"/>
                </a:lnTo>
                <a:lnTo>
                  <a:pt x="144" y="516"/>
                </a:lnTo>
                <a:lnTo>
                  <a:pt x="132" y="540"/>
                </a:lnTo>
                <a:lnTo>
                  <a:pt x="108" y="552"/>
                </a:lnTo>
                <a:lnTo>
                  <a:pt x="96" y="576"/>
                </a:lnTo>
                <a:lnTo>
                  <a:pt x="72" y="576"/>
                </a:lnTo>
                <a:lnTo>
                  <a:pt x="48" y="576"/>
                </a:lnTo>
                <a:lnTo>
                  <a:pt x="12" y="552"/>
                </a:lnTo>
                <a:lnTo>
                  <a:pt x="12" y="528"/>
                </a:lnTo>
                <a:lnTo>
                  <a:pt x="0" y="504"/>
                </a:lnTo>
                <a:lnTo>
                  <a:pt x="12" y="480"/>
                </a:lnTo>
                <a:lnTo>
                  <a:pt x="24" y="456"/>
                </a:lnTo>
                <a:lnTo>
                  <a:pt x="24" y="432"/>
                </a:lnTo>
                <a:lnTo>
                  <a:pt x="48" y="420"/>
                </a:lnTo>
                <a:lnTo>
                  <a:pt x="60" y="396"/>
                </a:lnTo>
                <a:lnTo>
                  <a:pt x="72" y="372"/>
                </a:lnTo>
                <a:lnTo>
                  <a:pt x="96" y="360"/>
                </a:lnTo>
                <a:lnTo>
                  <a:pt x="96" y="336"/>
                </a:lnTo>
                <a:lnTo>
                  <a:pt x="120" y="312"/>
                </a:lnTo>
                <a:lnTo>
                  <a:pt x="132" y="276"/>
                </a:lnTo>
                <a:lnTo>
                  <a:pt x="144" y="252"/>
                </a:lnTo>
                <a:lnTo>
                  <a:pt x="156" y="228"/>
                </a:lnTo>
                <a:lnTo>
                  <a:pt x="168" y="204"/>
                </a:lnTo>
                <a:lnTo>
                  <a:pt x="180" y="180"/>
                </a:lnTo>
                <a:lnTo>
                  <a:pt x="180" y="156"/>
                </a:lnTo>
                <a:lnTo>
                  <a:pt x="180" y="132"/>
                </a:lnTo>
                <a:lnTo>
                  <a:pt x="180" y="108"/>
                </a:lnTo>
                <a:lnTo>
                  <a:pt x="180" y="84"/>
                </a:lnTo>
                <a:lnTo>
                  <a:pt x="180" y="60"/>
                </a:lnTo>
                <a:lnTo>
                  <a:pt x="180" y="36"/>
                </a:lnTo>
                <a:lnTo>
                  <a:pt x="180" y="12"/>
                </a:lnTo>
                <a:lnTo>
                  <a:pt x="204" y="0"/>
                </a:lnTo>
                <a:lnTo>
                  <a:pt x="180" y="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24" name="Freeform 465"/>
          <p:cNvSpPr>
            <a:spLocks/>
          </p:cNvSpPr>
          <p:nvPr/>
        </p:nvSpPr>
        <p:spPr bwMode="auto">
          <a:xfrm>
            <a:off x="5329238" y="5538788"/>
            <a:ext cx="17462" cy="111125"/>
          </a:xfrm>
          <a:custGeom>
            <a:avLst/>
            <a:gdLst>
              <a:gd name="T0" fmla="*/ 1261336894 w 37"/>
              <a:gd name="T1" fmla="*/ 884855667 h 265"/>
              <a:gd name="T2" fmla="*/ 2147483647 w 37"/>
              <a:gd name="T3" fmla="*/ 0 h 265"/>
              <a:gd name="T4" fmla="*/ 2147483647 w 37"/>
              <a:gd name="T5" fmla="*/ 1769711333 h 265"/>
              <a:gd name="T6" fmla="*/ 2147483647 w 37"/>
              <a:gd name="T7" fmla="*/ 2147483647 h 265"/>
              <a:gd name="T8" fmla="*/ 2147483647 w 37"/>
              <a:gd name="T9" fmla="*/ 2147483647 h 265"/>
              <a:gd name="T10" fmla="*/ 2147483647 w 37"/>
              <a:gd name="T11" fmla="*/ 2147483647 h 265"/>
              <a:gd name="T12" fmla="*/ 2147483647 w 37"/>
              <a:gd name="T13" fmla="*/ 2147483647 h 265"/>
              <a:gd name="T14" fmla="*/ 1261336894 w 37"/>
              <a:gd name="T15" fmla="*/ 2147483647 h 265"/>
              <a:gd name="T16" fmla="*/ 0 w 37"/>
              <a:gd name="T17" fmla="*/ 2147483647 h 265"/>
              <a:gd name="T18" fmla="*/ 0 w 37"/>
              <a:gd name="T19" fmla="*/ 2147483647 h 265"/>
              <a:gd name="T20" fmla="*/ 0 w 37"/>
              <a:gd name="T21" fmla="*/ 2147483647 h 265"/>
              <a:gd name="T22" fmla="*/ 0 w 37"/>
              <a:gd name="T23" fmla="*/ 2147483647 h 265"/>
              <a:gd name="T24" fmla="*/ 1261336894 w 37"/>
              <a:gd name="T25" fmla="*/ 2147483647 h 2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65"/>
              <a:gd name="T41" fmla="*/ 37 w 37"/>
              <a:gd name="T42" fmla="*/ 265 h 2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65">
                <a:moveTo>
                  <a:pt x="12" y="12"/>
                </a:moveTo>
                <a:lnTo>
                  <a:pt x="36" y="0"/>
                </a:lnTo>
                <a:lnTo>
                  <a:pt x="36" y="24"/>
                </a:lnTo>
                <a:lnTo>
                  <a:pt x="36" y="48"/>
                </a:lnTo>
                <a:lnTo>
                  <a:pt x="36" y="72"/>
                </a:lnTo>
                <a:lnTo>
                  <a:pt x="36" y="96"/>
                </a:lnTo>
                <a:lnTo>
                  <a:pt x="24" y="120"/>
                </a:lnTo>
                <a:lnTo>
                  <a:pt x="12" y="144"/>
                </a:lnTo>
                <a:lnTo>
                  <a:pt x="0" y="168"/>
                </a:lnTo>
                <a:lnTo>
                  <a:pt x="0" y="192"/>
                </a:lnTo>
                <a:lnTo>
                  <a:pt x="0" y="216"/>
                </a:lnTo>
                <a:lnTo>
                  <a:pt x="0" y="240"/>
                </a:lnTo>
                <a:lnTo>
                  <a:pt x="12" y="26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25" name="Oval 466"/>
          <p:cNvSpPr>
            <a:spLocks noChangeArrowheads="1"/>
          </p:cNvSpPr>
          <p:nvPr/>
        </p:nvSpPr>
        <p:spPr bwMode="auto">
          <a:xfrm>
            <a:off x="5257800" y="5632450"/>
            <a:ext cx="58738"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26" name="Oval 467"/>
          <p:cNvSpPr>
            <a:spLocks noChangeArrowheads="1"/>
          </p:cNvSpPr>
          <p:nvPr/>
        </p:nvSpPr>
        <p:spPr bwMode="auto">
          <a:xfrm>
            <a:off x="5222875" y="5503863"/>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27" name="Oval 468"/>
          <p:cNvSpPr>
            <a:spLocks noChangeArrowheads="1"/>
          </p:cNvSpPr>
          <p:nvPr/>
        </p:nvSpPr>
        <p:spPr bwMode="auto">
          <a:xfrm>
            <a:off x="6581775" y="5156200"/>
            <a:ext cx="58738"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28" name="Oval 469"/>
          <p:cNvSpPr>
            <a:spLocks noChangeArrowheads="1"/>
          </p:cNvSpPr>
          <p:nvPr/>
        </p:nvSpPr>
        <p:spPr bwMode="auto">
          <a:xfrm>
            <a:off x="5997575" y="5283200"/>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29" name="Oval 470"/>
          <p:cNvSpPr>
            <a:spLocks noChangeArrowheads="1"/>
          </p:cNvSpPr>
          <p:nvPr/>
        </p:nvSpPr>
        <p:spPr bwMode="auto">
          <a:xfrm>
            <a:off x="6065838" y="5607050"/>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30" name="Oval 471"/>
          <p:cNvSpPr>
            <a:spLocks noChangeArrowheads="1"/>
          </p:cNvSpPr>
          <p:nvPr/>
        </p:nvSpPr>
        <p:spPr bwMode="auto">
          <a:xfrm>
            <a:off x="6470650" y="5957888"/>
            <a:ext cx="58738"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31" name="Oval 472"/>
          <p:cNvSpPr>
            <a:spLocks noChangeArrowheads="1"/>
          </p:cNvSpPr>
          <p:nvPr/>
        </p:nvSpPr>
        <p:spPr bwMode="auto">
          <a:xfrm>
            <a:off x="4854575" y="593407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32" name="Oval 473"/>
          <p:cNvSpPr>
            <a:spLocks noChangeArrowheads="1"/>
          </p:cNvSpPr>
          <p:nvPr/>
        </p:nvSpPr>
        <p:spPr bwMode="auto">
          <a:xfrm>
            <a:off x="5403850" y="5621338"/>
            <a:ext cx="57150" cy="66675"/>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33" name="Text Box 474"/>
          <p:cNvSpPr txBox="1">
            <a:spLocks noChangeArrowheads="1"/>
          </p:cNvSpPr>
          <p:nvPr/>
        </p:nvSpPr>
        <p:spPr bwMode="auto">
          <a:xfrm>
            <a:off x="4930775" y="50165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sp>
        <p:nvSpPr>
          <p:cNvPr id="14434" name="Text Box 475"/>
          <p:cNvSpPr txBox="1">
            <a:spLocks noChangeArrowheads="1"/>
          </p:cNvSpPr>
          <p:nvPr/>
        </p:nvSpPr>
        <p:spPr bwMode="auto">
          <a:xfrm>
            <a:off x="5803900" y="53768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4435" name="Text Box 476"/>
          <p:cNvSpPr txBox="1">
            <a:spLocks noChangeArrowheads="1"/>
          </p:cNvSpPr>
          <p:nvPr/>
        </p:nvSpPr>
        <p:spPr bwMode="auto">
          <a:xfrm>
            <a:off x="6538913" y="60150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4436" name="Text Box 477"/>
          <p:cNvSpPr txBox="1">
            <a:spLocks noChangeArrowheads="1"/>
          </p:cNvSpPr>
          <p:nvPr/>
        </p:nvSpPr>
        <p:spPr bwMode="auto">
          <a:xfrm>
            <a:off x="6316663" y="590708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U</a:t>
            </a:r>
          </a:p>
        </p:txBody>
      </p:sp>
      <p:sp>
        <p:nvSpPr>
          <p:cNvPr id="14437" name="Text Box 478"/>
          <p:cNvSpPr txBox="1">
            <a:spLocks noChangeArrowheads="1"/>
          </p:cNvSpPr>
          <p:nvPr/>
        </p:nvSpPr>
        <p:spPr bwMode="auto">
          <a:xfrm>
            <a:off x="6054725" y="55197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B</a:t>
            </a:r>
          </a:p>
        </p:txBody>
      </p:sp>
      <p:sp>
        <p:nvSpPr>
          <p:cNvPr id="14438" name="Text Box 479"/>
          <p:cNvSpPr txBox="1">
            <a:spLocks noChangeArrowheads="1"/>
          </p:cNvSpPr>
          <p:nvPr/>
        </p:nvSpPr>
        <p:spPr bwMode="auto">
          <a:xfrm>
            <a:off x="5986463" y="523081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H</a:t>
            </a:r>
          </a:p>
        </p:txBody>
      </p:sp>
      <p:sp>
        <p:nvSpPr>
          <p:cNvPr id="14439" name="Text Box 480"/>
          <p:cNvSpPr txBox="1">
            <a:spLocks noChangeArrowheads="1"/>
          </p:cNvSpPr>
          <p:nvPr/>
        </p:nvSpPr>
        <p:spPr bwMode="auto">
          <a:xfrm>
            <a:off x="6453188" y="50165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N(A)</a:t>
            </a:r>
          </a:p>
        </p:txBody>
      </p:sp>
      <p:sp>
        <p:nvSpPr>
          <p:cNvPr id="14440" name="Text Box 481"/>
          <p:cNvSpPr txBox="1">
            <a:spLocks noChangeArrowheads="1"/>
          </p:cNvSpPr>
          <p:nvPr/>
        </p:nvSpPr>
        <p:spPr bwMode="auto">
          <a:xfrm>
            <a:off x="5195888" y="58801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KB</a:t>
            </a:r>
          </a:p>
        </p:txBody>
      </p:sp>
      <p:sp>
        <p:nvSpPr>
          <p:cNvPr id="14441" name="Text Box 482"/>
          <p:cNvSpPr txBox="1">
            <a:spLocks noChangeArrowheads="1"/>
          </p:cNvSpPr>
          <p:nvPr/>
        </p:nvSpPr>
        <p:spPr bwMode="auto">
          <a:xfrm>
            <a:off x="4840288" y="5859463"/>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E</a:t>
            </a:r>
          </a:p>
        </p:txBody>
      </p:sp>
      <p:sp>
        <p:nvSpPr>
          <p:cNvPr id="14442" name="Text Box 483"/>
          <p:cNvSpPr txBox="1">
            <a:spLocks noChangeArrowheads="1"/>
          </p:cNvSpPr>
          <p:nvPr/>
        </p:nvSpPr>
        <p:spPr bwMode="auto">
          <a:xfrm>
            <a:off x="5126038" y="60404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MS</a:t>
            </a:r>
          </a:p>
        </p:txBody>
      </p:sp>
      <p:sp>
        <p:nvSpPr>
          <p:cNvPr id="14443" name="Text Box 484"/>
          <p:cNvSpPr txBox="1">
            <a:spLocks noChangeArrowheads="1"/>
          </p:cNvSpPr>
          <p:nvPr/>
        </p:nvSpPr>
        <p:spPr bwMode="auto">
          <a:xfrm>
            <a:off x="5035550" y="62309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RS</a:t>
            </a:r>
          </a:p>
        </p:txBody>
      </p:sp>
      <p:sp>
        <p:nvSpPr>
          <p:cNvPr id="14444" name="Text Box 485"/>
          <p:cNvSpPr txBox="1">
            <a:spLocks noChangeArrowheads="1"/>
          </p:cNvSpPr>
          <p:nvPr/>
        </p:nvSpPr>
        <p:spPr bwMode="auto">
          <a:xfrm>
            <a:off x="5164138" y="537527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C</a:t>
            </a:r>
          </a:p>
        </p:txBody>
      </p:sp>
      <p:sp>
        <p:nvSpPr>
          <p:cNvPr id="14445" name="Text Box 486"/>
          <p:cNvSpPr txBox="1">
            <a:spLocks noChangeArrowheads="1"/>
          </p:cNvSpPr>
          <p:nvPr/>
        </p:nvSpPr>
        <p:spPr bwMode="auto">
          <a:xfrm>
            <a:off x="5386388" y="5508625"/>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MN</a:t>
            </a:r>
          </a:p>
        </p:txBody>
      </p:sp>
      <p:sp>
        <p:nvSpPr>
          <p:cNvPr id="14446" name="Text Box 487"/>
          <p:cNvSpPr txBox="1">
            <a:spLocks noChangeArrowheads="1"/>
          </p:cNvSpPr>
          <p:nvPr/>
        </p:nvSpPr>
        <p:spPr bwMode="auto">
          <a:xfrm>
            <a:off x="5114925" y="554513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J</a:t>
            </a:r>
          </a:p>
        </p:txBody>
      </p:sp>
      <p:sp>
        <p:nvSpPr>
          <p:cNvPr id="14447" name="Text Box 488"/>
          <p:cNvSpPr txBox="1">
            <a:spLocks noChangeArrowheads="1"/>
          </p:cNvSpPr>
          <p:nvPr/>
        </p:nvSpPr>
        <p:spPr bwMode="auto">
          <a:xfrm>
            <a:off x="5286375" y="571500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DS</a:t>
            </a:r>
          </a:p>
        </p:txBody>
      </p:sp>
      <p:sp>
        <p:nvSpPr>
          <p:cNvPr id="14448" name="Text Box 489"/>
          <p:cNvSpPr txBox="1">
            <a:spLocks noChangeArrowheads="1"/>
          </p:cNvSpPr>
          <p:nvPr/>
        </p:nvSpPr>
        <p:spPr bwMode="auto">
          <a:xfrm>
            <a:off x="5297488" y="5365750"/>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SG</a:t>
            </a:r>
          </a:p>
        </p:txBody>
      </p:sp>
      <p:sp>
        <p:nvSpPr>
          <p:cNvPr id="14449" name="Text Box 490"/>
          <p:cNvSpPr txBox="1">
            <a:spLocks noChangeArrowheads="1"/>
          </p:cNvSpPr>
          <p:nvPr/>
        </p:nvSpPr>
        <p:spPr bwMode="auto">
          <a:xfrm>
            <a:off x="5453063" y="4957763"/>
            <a:ext cx="762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600" b="1">
                <a:latin typeface="Times New Roman" charset="0"/>
                <a:cs typeface="Times New Roman" charset="0"/>
              </a:rPr>
              <a:t>10 ĐỊA ĐIỂM</a:t>
            </a:r>
          </a:p>
        </p:txBody>
      </p:sp>
      <p:sp>
        <p:nvSpPr>
          <p:cNvPr id="14450" name="Line 491"/>
          <p:cNvSpPr>
            <a:spLocks noChangeShapeType="1"/>
          </p:cNvSpPr>
          <p:nvPr/>
        </p:nvSpPr>
        <p:spPr bwMode="auto">
          <a:xfrm>
            <a:off x="5643563" y="5092700"/>
            <a:ext cx="384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51" name="Text Box 492"/>
          <p:cNvSpPr txBox="1">
            <a:spLocks noChangeArrowheads="1"/>
          </p:cNvSpPr>
          <p:nvPr/>
        </p:nvSpPr>
        <p:spPr bwMode="auto">
          <a:xfrm>
            <a:off x="5627688" y="504348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6</a:t>
            </a:r>
          </a:p>
        </p:txBody>
      </p:sp>
      <p:sp>
        <p:nvSpPr>
          <p:cNvPr id="14452" name="Text Box 493"/>
          <p:cNvSpPr txBox="1">
            <a:spLocks noChangeArrowheads="1"/>
          </p:cNvSpPr>
          <p:nvPr/>
        </p:nvSpPr>
        <p:spPr bwMode="auto">
          <a:xfrm>
            <a:off x="5830888" y="5043488"/>
            <a:ext cx="3968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4</a:t>
            </a:r>
          </a:p>
        </p:txBody>
      </p:sp>
      <p:sp>
        <p:nvSpPr>
          <p:cNvPr id="14453" name="AutoShape 494"/>
          <p:cNvSpPr>
            <a:spLocks noChangeArrowheads="1"/>
          </p:cNvSpPr>
          <p:nvPr/>
        </p:nvSpPr>
        <p:spPr bwMode="auto">
          <a:xfrm rot="10799999">
            <a:off x="5581650" y="5089525"/>
            <a:ext cx="119063"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454" name="AutoShape 495"/>
          <p:cNvSpPr>
            <a:spLocks noChangeArrowheads="1"/>
          </p:cNvSpPr>
          <p:nvPr/>
        </p:nvSpPr>
        <p:spPr bwMode="auto">
          <a:xfrm>
            <a:off x="5970588" y="5086350"/>
            <a:ext cx="119062"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455" name="Oval 496"/>
          <p:cNvSpPr>
            <a:spLocks noChangeArrowheads="1"/>
          </p:cNvSpPr>
          <p:nvPr/>
        </p:nvSpPr>
        <p:spPr bwMode="auto">
          <a:xfrm>
            <a:off x="4965700" y="5391150"/>
            <a:ext cx="746125" cy="365125"/>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456" name="AutoShape 509"/>
          <p:cNvSpPr>
            <a:spLocks noChangeArrowheads="1"/>
          </p:cNvSpPr>
          <p:nvPr/>
        </p:nvSpPr>
        <p:spPr bwMode="auto">
          <a:xfrm rot="-9135538">
            <a:off x="5629275" y="5654675"/>
            <a:ext cx="677863" cy="238125"/>
          </a:xfrm>
          <a:prstGeom prst="rightArrow">
            <a:avLst>
              <a:gd name="adj1" fmla="val 50000"/>
              <a:gd name="adj2" fmla="val 71167"/>
            </a:avLst>
          </a:prstGeom>
          <a:solidFill>
            <a:schemeClr val="tx1"/>
          </a:solidFill>
          <a:ln w="9525">
            <a:solidFill>
              <a:schemeClr val="tx1"/>
            </a:solidFill>
            <a:miter lim="800000"/>
            <a:headEnd/>
            <a:tailEnd/>
          </a:ln>
        </p:spPr>
        <p:txBody>
          <a:bodyPr wrap="none" anchor="ctr"/>
          <a:lstStyle/>
          <a:p>
            <a:pPr algn="ctr"/>
            <a:r>
              <a:rPr lang="en-US"/>
              <a:t>v</a:t>
            </a:r>
          </a:p>
        </p:txBody>
      </p:sp>
      <p:grpSp>
        <p:nvGrpSpPr>
          <p:cNvPr id="14457" name="Group 424"/>
          <p:cNvGrpSpPr>
            <a:grpSpLocks/>
          </p:cNvGrpSpPr>
          <p:nvPr/>
        </p:nvGrpSpPr>
        <p:grpSpPr bwMode="auto">
          <a:xfrm>
            <a:off x="4822825" y="779463"/>
            <a:ext cx="2119313" cy="1423987"/>
            <a:chOff x="3210" y="370"/>
            <a:chExt cx="1327" cy="897"/>
          </a:xfrm>
        </p:grpSpPr>
        <p:sp>
          <p:nvSpPr>
            <p:cNvPr id="14561" name="Freeform 173"/>
            <p:cNvSpPr>
              <a:spLocks/>
            </p:cNvSpPr>
            <p:nvPr/>
          </p:nvSpPr>
          <p:spPr bwMode="auto">
            <a:xfrm>
              <a:off x="3210" y="383"/>
              <a:ext cx="303" cy="507"/>
            </a:xfrm>
            <a:custGeom>
              <a:avLst/>
              <a:gdLst>
                <a:gd name="T0" fmla="*/ 26 w 1021"/>
                <a:gd name="T1" fmla="*/ 1 h 1921"/>
                <a:gd name="T2" fmla="*/ 26 w 1021"/>
                <a:gd name="T3" fmla="*/ 1 h 1921"/>
                <a:gd name="T4" fmla="*/ 26 w 1021"/>
                <a:gd name="T5" fmla="*/ 2 h 1921"/>
                <a:gd name="T6" fmla="*/ 27 w 1021"/>
                <a:gd name="T7" fmla="*/ 3 h 1921"/>
                <a:gd name="T8" fmla="*/ 27 w 1021"/>
                <a:gd name="T9" fmla="*/ 4 h 1921"/>
                <a:gd name="T10" fmla="*/ 27 w 1021"/>
                <a:gd name="T11" fmla="*/ 6 h 1921"/>
                <a:gd name="T12" fmla="*/ 27 w 1021"/>
                <a:gd name="T13" fmla="*/ 6 h 1921"/>
                <a:gd name="T14" fmla="*/ 27 w 1021"/>
                <a:gd name="T15" fmla="*/ 7 h 1921"/>
                <a:gd name="T16" fmla="*/ 26 w 1021"/>
                <a:gd name="T17" fmla="*/ 8 h 1921"/>
                <a:gd name="T18" fmla="*/ 26 w 1021"/>
                <a:gd name="T19" fmla="*/ 10 h 1921"/>
                <a:gd name="T20" fmla="*/ 26 w 1021"/>
                <a:gd name="T21" fmla="*/ 10 h 1921"/>
                <a:gd name="T22" fmla="*/ 25 w 1021"/>
                <a:gd name="T23" fmla="*/ 12 h 1921"/>
                <a:gd name="T24" fmla="*/ 25 w 1021"/>
                <a:gd name="T25" fmla="*/ 13 h 1921"/>
                <a:gd name="T26" fmla="*/ 25 w 1021"/>
                <a:gd name="T27" fmla="*/ 14 h 1921"/>
                <a:gd name="T28" fmla="*/ 25 w 1021"/>
                <a:gd name="T29" fmla="*/ 15 h 1921"/>
                <a:gd name="T30" fmla="*/ 24 w 1021"/>
                <a:gd name="T31" fmla="*/ 16 h 1921"/>
                <a:gd name="T32" fmla="*/ 23 w 1021"/>
                <a:gd name="T33" fmla="*/ 17 h 1921"/>
                <a:gd name="T34" fmla="*/ 23 w 1021"/>
                <a:gd name="T35" fmla="*/ 18 h 1921"/>
                <a:gd name="T36" fmla="*/ 23 w 1021"/>
                <a:gd name="T37" fmla="*/ 19 h 1921"/>
                <a:gd name="T38" fmla="*/ 22 w 1021"/>
                <a:gd name="T39" fmla="*/ 20 h 1921"/>
                <a:gd name="T40" fmla="*/ 22 w 1021"/>
                <a:gd name="T41" fmla="*/ 21 h 1921"/>
                <a:gd name="T42" fmla="*/ 21 w 1021"/>
                <a:gd name="T43" fmla="*/ 22 h 1921"/>
                <a:gd name="T44" fmla="*/ 20 w 1021"/>
                <a:gd name="T45" fmla="*/ 22 h 1921"/>
                <a:gd name="T46" fmla="*/ 19 w 1021"/>
                <a:gd name="T47" fmla="*/ 23 h 1921"/>
                <a:gd name="T48" fmla="*/ 18 w 1021"/>
                <a:gd name="T49" fmla="*/ 25 h 1921"/>
                <a:gd name="T50" fmla="*/ 17 w 1021"/>
                <a:gd name="T51" fmla="*/ 25 h 1921"/>
                <a:gd name="T52" fmla="*/ 17 w 1021"/>
                <a:gd name="T53" fmla="*/ 26 h 1921"/>
                <a:gd name="T54" fmla="*/ 16 w 1021"/>
                <a:gd name="T55" fmla="*/ 27 h 1921"/>
                <a:gd name="T56" fmla="*/ 15 w 1021"/>
                <a:gd name="T57" fmla="*/ 28 h 1921"/>
                <a:gd name="T58" fmla="*/ 14 w 1021"/>
                <a:gd name="T59" fmla="*/ 29 h 1921"/>
                <a:gd name="T60" fmla="*/ 13 w 1021"/>
                <a:gd name="T61" fmla="*/ 30 h 1921"/>
                <a:gd name="T62" fmla="*/ 12 w 1021"/>
                <a:gd name="T63" fmla="*/ 30 h 1921"/>
                <a:gd name="T64" fmla="*/ 11 w 1021"/>
                <a:gd name="T65" fmla="*/ 31 h 1921"/>
                <a:gd name="T66" fmla="*/ 10 w 1021"/>
                <a:gd name="T67" fmla="*/ 32 h 1921"/>
                <a:gd name="T68" fmla="*/ 9 w 1021"/>
                <a:gd name="T69" fmla="*/ 32 h 1921"/>
                <a:gd name="T70" fmla="*/ 7 w 1021"/>
                <a:gd name="T71" fmla="*/ 33 h 1921"/>
                <a:gd name="T72" fmla="*/ 6 w 1021"/>
                <a:gd name="T73" fmla="*/ 34 h 1921"/>
                <a:gd name="T74" fmla="*/ 4 w 1021"/>
                <a:gd name="T75" fmla="*/ 34 h 1921"/>
                <a:gd name="T76" fmla="*/ 2 w 1021"/>
                <a:gd name="T77" fmla="*/ 35 h 1921"/>
                <a:gd name="T78" fmla="*/ 1 w 1021"/>
                <a:gd name="T79" fmla="*/ 35 h 1921"/>
                <a:gd name="T80" fmla="*/ 0 w 1021"/>
                <a:gd name="T81" fmla="*/ 35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62" name="Freeform 174"/>
            <p:cNvSpPr>
              <a:spLocks/>
            </p:cNvSpPr>
            <p:nvPr/>
          </p:nvSpPr>
          <p:spPr bwMode="auto">
            <a:xfrm>
              <a:off x="4212" y="902"/>
              <a:ext cx="267" cy="350"/>
            </a:xfrm>
            <a:custGeom>
              <a:avLst/>
              <a:gdLst>
                <a:gd name="T0" fmla="*/ 23 w 901"/>
                <a:gd name="T1" fmla="*/ 0 h 1321"/>
                <a:gd name="T2" fmla="*/ 23 w 901"/>
                <a:gd name="T3" fmla="*/ 0 h 1321"/>
                <a:gd name="T4" fmla="*/ 22 w 901"/>
                <a:gd name="T5" fmla="*/ 1 h 1321"/>
                <a:gd name="T6" fmla="*/ 22 w 901"/>
                <a:gd name="T7" fmla="*/ 1 h 1321"/>
                <a:gd name="T8" fmla="*/ 21 w 901"/>
                <a:gd name="T9" fmla="*/ 1 h 1321"/>
                <a:gd name="T10" fmla="*/ 20 w 901"/>
                <a:gd name="T11" fmla="*/ 1 h 1321"/>
                <a:gd name="T12" fmla="*/ 20 w 901"/>
                <a:gd name="T13" fmla="*/ 2 h 1321"/>
                <a:gd name="T14" fmla="*/ 19 w 901"/>
                <a:gd name="T15" fmla="*/ 2 h 1321"/>
                <a:gd name="T16" fmla="*/ 19 w 901"/>
                <a:gd name="T17" fmla="*/ 2 h 1321"/>
                <a:gd name="T18" fmla="*/ 18 w 901"/>
                <a:gd name="T19" fmla="*/ 2 h 1321"/>
                <a:gd name="T20" fmla="*/ 18 w 901"/>
                <a:gd name="T21" fmla="*/ 3 h 1321"/>
                <a:gd name="T22" fmla="*/ 17 w 901"/>
                <a:gd name="T23" fmla="*/ 3 h 1321"/>
                <a:gd name="T24" fmla="*/ 17 w 901"/>
                <a:gd name="T25" fmla="*/ 4 h 1321"/>
                <a:gd name="T26" fmla="*/ 16 w 901"/>
                <a:gd name="T27" fmla="*/ 4 h 1321"/>
                <a:gd name="T28" fmla="*/ 16 w 901"/>
                <a:gd name="T29" fmla="*/ 5 h 1321"/>
                <a:gd name="T30" fmla="*/ 15 w 901"/>
                <a:gd name="T31" fmla="*/ 5 h 1321"/>
                <a:gd name="T32" fmla="*/ 15 w 901"/>
                <a:gd name="T33" fmla="*/ 5 h 1321"/>
                <a:gd name="T34" fmla="*/ 15 w 901"/>
                <a:gd name="T35" fmla="*/ 5 h 1321"/>
                <a:gd name="T36" fmla="*/ 14 w 901"/>
                <a:gd name="T37" fmla="*/ 6 h 1321"/>
                <a:gd name="T38" fmla="*/ 13 w 901"/>
                <a:gd name="T39" fmla="*/ 6 h 1321"/>
                <a:gd name="T40" fmla="*/ 13 w 901"/>
                <a:gd name="T41" fmla="*/ 7 h 1321"/>
                <a:gd name="T42" fmla="*/ 12 w 901"/>
                <a:gd name="T43" fmla="*/ 7 h 1321"/>
                <a:gd name="T44" fmla="*/ 12 w 901"/>
                <a:gd name="T45" fmla="*/ 7 h 1321"/>
                <a:gd name="T46" fmla="*/ 11 w 901"/>
                <a:gd name="T47" fmla="*/ 8 h 1321"/>
                <a:gd name="T48" fmla="*/ 11 w 901"/>
                <a:gd name="T49" fmla="*/ 8 h 1321"/>
                <a:gd name="T50" fmla="*/ 10 w 901"/>
                <a:gd name="T51" fmla="*/ 9 h 1321"/>
                <a:gd name="T52" fmla="*/ 10 w 901"/>
                <a:gd name="T53" fmla="*/ 9 h 1321"/>
                <a:gd name="T54" fmla="*/ 9 w 901"/>
                <a:gd name="T55" fmla="*/ 10 h 1321"/>
                <a:gd name="T56" fmla="*/ 9 w 901"/>
                <a:gd name="T57" fmla="*/ 10 h 1321"/>
                <a:gd name="T58" fmla="*/ 8 w 901"/>
                <a:gd name="T59" fmla="*/ 10 h 1321"/>
                <a:gd name="T60" fmla="*/ 8 w 901"/>
                <a:gd name="T61" fmla="*/ 11 h 1321"/>
                <a:gd name="T62" fmla="*/ 7 w 901"/>
                <a:gd name="T63" fmla="*/ 12 h 1321"/>
                <a:gd name="T64" fmla="*/ 7 w 901"/>
                <a:gd name="T65" fmla="*/ 12 h 1321"/>
                <a:gd name="T66" fmla="*/ 7 w 901"/>
                <a:gd name="T67" fmla="*/ 13 h 1321"/>
                <a:gd name="T68" fmla="*/ 6 w 901"/>
                <a:gd name="T69" fmla="*/ 13 h 1321"/>
                <a:gd name="T70" fmla="*/ 6 w 901"/>
                <a:gd name="T71" fmla="*/ 14 h 1321"/>
                <a:gd name="T72" fmla="*/ 6 w 901"/>
                <a:gd name="T73" fmla="*/ 14 h 1321"/>
                <a:gd name="T74" fmla="*/ 5 w 901"/>
                <a:gd name="T75" fmla="*/ 15 h 1321"/>
                <a:gd name="T76" fmla="*/ 5 w 901"/>
                <a:gd name="T77" fmla="*/ 15 h 1321"/>
                <a:gd name="T78" fmla="*/ 5 w 901"/>
                <a:gd name="T79" fmla="*/ 15 h 1321"/>
                <a:gd name="T80" fmla="*/ 4 w 901"/>
                <a:gd name="T81" fmla="*/ 16 h 1321"/>
                <a:gd name="T82" fmla="*/ 4 w 901"/>
                <a:gd name="T83" fmla="*/ 16 h 1321"/>
                <a:gd name="T84" fmla="*/ 4 w 901"/>
                <a:gd name="T85" fmla="*/ 17 h 1321"/>
                <a:gd name="T86" fmla="*/ 4 w 901"/>
                <a:gd name="T87" fmla="*/ 17 h 1321"/>
                <a:gd name="T88" fmla="*/ 3 w 901"/>
                <a:gd name="T89" fmla="*/ 18 h 1321"/>
                <a:gd name="T90" fmla="*/ 3 w 901"/>
                <a:gd name="T91" fmla="*/ 18 h 1321"/>
                <a:gd name="T92" fmla="*/ 3 w 901"/>
                <a:gd name="T93" fmla="*/ 19 h 1321"/>
                <a:gd name="T94" fmla="*/ 2 w 901"/>
                <a:gd name="T95" fmla="*/ 19 h 1321"/>
                <a:gd name="T96" fmla="*/ 2 w 901"/>
                <a:gd name="T97" fmla="*/ 19 h 1321"/>
                <a:gd name="T98" fmla="*/ 2 w 901"/>
                <a:gd name="T99" fmla="*/ 20 h 1321"/>
                <a:gd name="T100" fmla="*/ 2 w 901"/>
                <a:gd name="T101" fmla="*/ 20 h 1321"/>
                <a:gd name="T102" fmla="*/ 1 w 901"/>
                <a:gd name="T103" fmla="*/ 21 h 1321"/>
                <a:gd name="T104" fmla="*/ 1 w 901"/>
                <a:gd name="T105" fmla="*/ 21 h 1321"/>
                <a:gd name="T106" fmla="*/ 1 w 901"/>
                <a:gd name="T107" fmla="*/ 22 h 1321"/>
                <a:gd name="T108" fmla="*/ 1 w 901"/>
                <a:gd name="T109" fmla="*/ 22 h 1321"/>
                <a:gd name="T110" fmla="*/ 1 w 901"/>
                <a:gd name="T111" fmla="*/ 23 h 1321"/>
                <a:gd name="T112" fmla="*/ 1 w 901"/>
                <a:gd name="T113" fmla="*/ 23 h 1321"/>
                <a:gd name="T114" fmla="*/ 0 w 901"/>
                <a:gd name="T115" fmla="*/ 23 h 1321"/>
                <a:gd name="T116" fmla="*/ 0 w 901"/>
                <a:gd name="T117" fmla="*/ 24 h 1321"/>
                <a:gd name="T118" fmla="*/ 0 w 901"/>
                <a:gd name="T119" fmla="*/ 25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63" name="Rectangle 175"/>
            <p:cNvSpPr>
              <a:spLocks noChangeArrowheads="1"/>
            </p:cNvSpPr>
            <p:nvPr/>
          </p:nvSpPr>
          <p:spPr bwMode="auto">
            <a:xfrm>
              <a:off x="3210" y="372"/>
              <a:ext cx="1269" cy="8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564" name="Freeform 176"/>
            <p:cNvSpPr>
              <a:spLocks/>
            </p:cNvSpPr>
            <p:nvPr/>
          </p:nvSpPr>
          <p:spPr bwMode="auto">
            <a:xfrm>
              <a:off x="3573" y="519"/>
              <a:ext cx="764" cy="486"/>
            </a:xfrm>
            <a:custGeom>
              <a:avLst/>
              <a:gdLst>
                <a:gd name="T0" fmla="*/ 66 w 2581"/>
                <a:gd name="T1" fmla="*/ 34 h 1837"/>
                <a:gd name="T2" fmla="*/ 65 w 2581"/>
                <a:gd name="T3" fmla="*/ 33 h 1837"/>
                <a:gd name="T4" fmla="*/ 63 w 2581"/>
                <a:gd name="T5" fmla="*/ 33 h 1837"/>
                <a:gd name="T6" fmla="*/ 62 w 2581"/>
                <a:gd name="T7" fmla="*/ 33 h 1837"/>
                <a:gd name="T8" fmla="*/ 61 w 2581"/>
                <a:gd name="T9" fmla="*/ 32 h 1837"/>
                <a:gd name="T10" fmla="*/ 59 w 2581"/>
                <a:gd name="T11" fmla="*/ 31 h 1837"/>
                <a:gd name="T12" fmla="*/ 58 w 2581"/>
                <a:gd name="T13" fmla="*/ 31 h 1837"/>
                <a:gd name="T14" fmla="*/ 57 w 2581"/>
                <a:gd name="T15" fmla="*/ 30 h 1837"/>
                <a:gd name="T16" fmla="*/ 55 w 2581"/>
                <a:gd name="T17" fmla="*/ 30 h 1837"/>
                <a:gd name="T18" fmla="*/ 54 w 2581"/>
                <a:gd name="T19" fmla="*/ 29 h 1837"/>
                <a:gd name="T20" fmla="*/ 52 w 2581"/>
                <a:gd name="T21" fmla="*/ 29 h 1837"/>
                <a:gd name="T22" fmla="*/ 51 w 2581"/>
                <a:gd name="T23" fmla="*/ 28 h 1837"/>
                <a:gd name="T24" fmla="*/ 50 w 2581"/>
                <a:gd name="T25" fmla="*/ 28 h 1837"/>
                <a:gd name="T26" fmla="*/ 49 w 2581"/>
                <a:gd name="T27" fmla="*/ 27 h 1837"/>
                <a:gd name="T28" fmla="*/ 47 w 2581"/>
                <a:gd name="T29" fmla="*/ 26 h 1837"/>
                <a:gd name="T30" fmla="*/ 46 w 2581"/>
                <a:gd name="T31" fmla="*/ 26 h 1837"/>
                <a:gd name="T32" fmla="*/ 45 w 2581"/>
                <a:gd name="T33" fmla="*/ 25 h 1837"/>
                <a:gd name="T34" fmla="*/ 44 w 2581"/>
                <a:gd name="T35" fmla="*/ 25 h 1837"/>
                <a:gd name="T36" fmla="*/ 42 w 2581"/>
                <a:gd name="T37" fmla="*/ 24 h 1837"/>
                <a:gd name="T38" fmla="*/ 40 w 2581"/>
                <a:gd name="T39" fmla="*/ 23 h 1837"/>
                <a:gd name="T40" fmla="*/ 39 w 2581"/>
                <a:gd name="T41" fmla="*/ 22 h 1837"/>
                <a:gd name="T42" fmla="*/ 38 w 2581"/>
                <a:gd name="T43" fmla="*/ 22 h 1837"/>
                <a:gd name="T44" fmla="*/ 36 w 2581"/>
                <a:gd name="T45" fmla="*/ 21 h 1837"/>
                <a:gd name="T46" fmla="*/ 35 w 2581"/>
                <a:gd name="T47" fmla="*/ 20 h 1837"/>
                <a:gd name="T48" fmla="*/ 35 w 2581"/>
                <a:gd name="T49" fmla="*/ 19 h 1837"/>
                <a:gd name="T50" fmla="*/ 34 w 2581"/>
                <a:gd name="T51" fmla="*/ 18 h 1837"/>
                <a:gd name="T52" fmla="*/ 32 w 2581"/>
                <a:gd name="T53" fmla="*/ 17 h 1837"/>
                <a:gd name="T54" fmla="*/ 30 w 2581"/>
                <a:gd name="T55" fmla="*/ 16 h 1837"/>
                <a:gd name="T56" fmla="*/ 29 w 2581"/>
                <a:gd name="T57" fmla="*/ 15 h 1837"/>
                <a:gd name="T58" fmla="*/ 28 w 2581"/>
                <a:gd name="T59" fmla="*/ 14 h 1837"/>
                <a:gd name="T60" fmla="*/ 28 w 2581"/>
                <a:gd name="T61" fmla="*/ 13 h 1837"/>
                <a:gd name="T62" fmla="*/ 26 w 2581"/>
                <a:gd name="T63" fmla="*/ 13 h 1837"/>
                <a:gd name="T64" fmla="*/ 25 w 2581"/>
                <a:gd name="T65" fmla="*/ 12 h 1837"/>
                <a:gd name="T66" fmla="*/ 24 w 2581"/>
                <a:gd name="T67" fmla="*/ 11 h 1837"/>
                <a:gd name="T68" fmla="*/ 23 w 2581"/>
                <a:gd name="T69" fmla="*/ 10 h 1837"/>
                <a:gd name="T70" fmla="*/ 23 w 2581"/>
                <a:gd name="T71" fmla="*/ 10 h 1837"/>
                <a:gd name="T72" fmla="*/ 22 w 2581"/>
                <a:gd name="T73" fmla="*/ 8 h 1837"/>
                <a:gd name="T74" fmla="*/ 21 w 2581"/>
                <a:gd name="T75" fmla="*/ 8 h 1837"/>
                <a:gd name="T76" fmla="*/ 20 w 2581"/>
                <a:gd name="T77" fmla="*/ 7 h 1837"/>
                <a:gd name="T78" fmla="*/ 20 w 2581"/>
                <a:gd name="T79" fmla="*/ 6 h 1837"/>
                <a:gd name="T80" fmla="*/ 18 w 2581"/>
                <a:gd name="T81" fmla="*/ 5 h 1837"/>
                <a:gd name="T82" fmla="*/ 17 w 2581"/>
                <a:gd name="T83" fmla="*/ 4 h 1837"/>
                <a:gd name="T84" fmla="*/ 16 w 2581"/>
                <a:gd name="T85" fmla="*/ 3 h 1837"/>
                <a:gd name="T86" fmla="*/ 15 w 2581"/>
                <a:gd name="T87" fmla="*/ 3 h 1837"/>
                <a:gd name="T88" fmla="*/ 14 w 2581"/>
                <a:gd name="T89" fmla="*/ 2 h 1837"/>
                <a:gd name="T90" fmla="*/ 13 w 2581"/>
                <a:gd name="T91" fmla="*/ 1 h 1837"/>
                <a:gd name="T92" fmla="*/ 12 w 2581"/>
                <a:gd name="T93" fmla="*/ 1 h 1837"/>
                <a:gd name="T94" fmla="*/ 10 w 2581"/>
                <a:gd name="T95" fmla="*/ 1 h 1837"/>
                <a:gd name="T96" fmla="*/ 8 w 2581"/>
                <a:gd name="T97" fmla="*/ 1 h 1837"/>
                <a:gd name="T98" fmla="*/ 7 w 2581"/>
                <a:gd name="T99" fmla="*/ 0 h 1837"/>
                <a:gd name="T100" fmla="*/ 6 w 2581"/>
                <a:gd name="T101" fmla="*/ 0 h 1837"/>
                <a:gd name="T102" fmla="*/ 4 w 2581"/>
                <a:gd name="T103" fmla="*/ 0 h 1837"/>
                <a:gd name="T104" fmla="*/ 3 w 2581"/>
                <a:gd name="T105" fmla="*/ 0 h 1837"/>
                <a:gd name="T106" fmla="*/ 2 w 2581"/>
                <a:gd name="T107" fmla="*/ 1 h 1837"/>
                <a:gd name="T108" fmla="*/ 1 w 2581"/>
                <a:gd name="T109" fmla="*/ 1 h 1837"/>
                <a:gd name="T110" fmla="*/ 0 w 2581"/>
                <a:gd name="T111" fmla="*/ 2 h 1837"/>
                <a:gd name="T112" fmla="*/ 0 w 2581"/>
                <a:gd name="T113" fmla="*/ 3 h 1837"/>
                <a:gd name="T114" fmla="*/ 0 w 2581"/>
                <a:gd name="T115" fmla="*/ 4 h 1837"/>
                <a:gd name="T116" fmla="*/ 1 w 2581"/>
                <a:gd name="T117" fmla="*/ 4 h 1837"/>
                <a:gd name="T118" fmla="*/ 2 w 2581"/>
                <a:gd name="T119" fmla="*/ 5 h 1837"/>
                <a:gd name="T120" fmla="*/ 4 w 2581"/>
                <a:gd name="T121" fmla="*/ 6 h 1837"/>
                <a:gd name="T122" fmla="*/ 5 w 2581"/>
                <a:gd name="T123" fmla="*/ 6 h 1837"/>
                <a:gd name="T124" fmla="*/ 6 w 2581"/>
                <a:gd name="T125" fmla="*/ 6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65" name="Line 177"/>
            <p:cNvSpPr>
              <a:spLocks noChangeShapeType="1"/>
            </p:cNvSpPr>
            <p:nvPr/>
          </p:nvSpPr>
          <p:spPr bwMode="auto">
            <a:xfrm>
              <a:off x="3212" y="805"/>
              <a:ext cx="1262"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66" name="Line 178"/>
            <p:cNvSpPr>
              <a:spLocks noChangeShapeType="1"/>
            </p:cNvSpPr>
            <p:nvPr/>
          </p:nvSpPr>
          <p:spPr bwMode="auto">
            <a:xfrm>
              <a:off x="3843" y="370"/>
              <a:ext cx="0" cy="876"/>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67" name="Freeform 179"/>
            <p:cNvSpPr>
              <a:spLocks/>
            </p:cNvSpPr>
            <p:nvPr/>
          </p:nvSpPr>
          <p:spPr bwMode="auto">
            <a:xfrm>
              <a:off x="3297" y="1002"/>
              <a:ext cx="352" cy="248"/>
            </a:xfrm>
            <a:custGeom>
              <a:avLst/>
              <a:gdLst>
                <a:gd name="T0" fmla="*/ 7 w 1189"/>
                <a:gd name="T1" fmla="*/ 16 h 937"/>
                <a:gd name="T2" fmla="*/ 7 w 1189"/>
                <a:gd name="T3" fmla="*/ 15 h 937"/>
                <a:gd name="T4" fmla="*/ 7 w 1189"/>
                <a:gd name="T5" fmla="*/ 14 h 937"/>
                <a:gd name="T6" fmla="*/ 6 w 1189"/>
                <a:gd name="T7" fmla="*/ 12 h 937"/>
                <a:gd name="T8" fmla="*/ 5 w 1189"/>
                <a:gd name="T9" fmla="*/ 11 h 937"/>
                <a:gd name="T10" fmla="*/ 4 w 1189"/>
                <a:gd name="T11" fmla="*/ 10 h 937"/>
                <a:gd name="T12" fmla="*/ 4 w 1189"/>
                <a:gd name="T13" fmla="*/ 9 h 937"/>
                <a:gd name="T14" fmla="*/ 2 w 1189"/>
                <a:gd name="T15" fmla="*/ 7 h 937"/>
                <a:gd name="T16" fmla="*/ 1 w 1189"/>
                <a:gd name="T17" fmla="*/ 6 h 937"/>
                <a:gd name="T18" fmla="*/ 0 w 1189"/>
                <a:gd name="T19" fmla="*/ 4 h 937"/>
                <a:gd name="T20" fmla="*/ 0 w 1189"/>
                <a:gd name="T21" fmla="*/ 3 h 937"/>
                <a:gd name="T22" fmla="*/ 1 w 1189"/>
                <a:gd name="T23" fmla="*/ 2 h 937"/>
                <a:gd name="T24" fmla="*/ 2 w 1189"/>
                <a:gd name="T25" fmla="*/ 1 h 937"/>
                <a:gd name="T26" fmla="*/ 4 w 1189"/>
                <a:gd name="T27" fmla="*/ 0 h 937"/>
                <a:gd name="T28" fmla="*/ 6 w 1189"/>
                <a:gd name="T29" fmla="*/ 1 h 937"/>
                <a:gd name="T30" fmla="*/ 8 w 1189"/>
                <a:gd name="T31" fmla="*/ 1 h 937"/>
                <a:gd name="T32" fmla="*/ 9 w 1189"/>
                <a:gd name="T33" fmla="*/ 2 h 937"/>
                <a:gd name="T34" fmla="*/ 10 w 1189"/>
                <a:gd name="T35" fmla="*/ 4 h 937"/>
                <a:gd name="T36" fmla="*/ 11 w 1189"/>
                <a:gd name="T37" fmla="*/ 5 h 937"/>
                <a:gd name="T38" fmla="*/ 11 w 1189"/>
                <a:gd name="T39" fmla="*/ 6 h 937"/>
                <a:gd name="T40" fmla="*/ 12 w 1189"/>
                <a:gd name="T41" fmla="*/ 8 h 937"/>
                <a:gd name="T42" fmla="*/ 12 w 1189"/>
                <a:gd name="T43" fmla="*/ 9 h 937"/>
                <a:gd name="T44" fmla="*/ 12 w 1189"/>
                <a:gd name="T45" fmla="*/ 10 h 937"/>
                <a:gd name="T46" fmla="*/ 13 w 1189"/>
                <a:gd name="T47" fmla="*/ 12 h 937"/>
                <a:gd name="T48" fmla="*/ 16 w 1189"/>
                <a:gd name="T49" fmla="*/ 12 h 937"/>
                <a:gd name="T50" fmla="*/ 17 w 1189"/>
                <a:gd name="T51" fmla="*/ 13 h 937"/>
                <a:gd name="T52" fmla="*/ 19 w 1189"/>
                <a:gd name="T53" fmla="*/ 12 h 937"/>
                <a:gd name="T54" fmla="*/ 21 w 1189"/>
                <a:gd name="T55" fmla="*/ 11 h 937"/>
                <a:gd name="T56" fmla="*/ 22 w 1189"/>
                <a:gd name="T57" fmla="*/ 9 h 937"/>
                <a:gd name="T58" fmla="*/ 22 w 1189"/>
                <a:gd name="T59" fmla="*/ 8 h 937"/>
                <a:gd name="T60" fmla="*/ 23 w 1189"/>
                <a:gd name="T61" fmla="*/ 7 h 937"/>
                <a:gd name="T62" fmla="*/ 24 w 1189"/>
                <a:gd name="T63" fmla="*/ 5 h 937"/>
                <a:gd name="T64" fmla="*/ 25 w 1189"/>
                <a:gd name="T65" fmla="*/ 5 h 937"/>
                <a:gd name="T66" fmla="*/ 28 w 1189"/>
                <a:gd name="T67" fmla="*/ 4 h 937"/>
                <a:gd name="T68" fmla="*/ 29 w 1189"/>
                <a:gd name="T69" fmla="*/ 5 h 937"/>
                <a:gd name="T70" fmla="*/ 30 w 1189"/>
                <a:gd name="T71" fmla="*/ 6 h 937"/>
                <a:gd name="T72" fmla="*/ 31 w 1189"/>
                <a:gd name="T73" fmla="*/ 7 h 937"/>
                <a:gd name="T74" fmla="*/ 30 w 1189"/>
                <a:gd name="T75" fmla="*/ 9 h 937"/>
                <a:gd name="T76" fmla="*/ 29 w 1189"/>
                <a:gd name="T77" fmla="*/ 10 h 937"/>
                <a:gd name="T78" fmla="*/ 28 w 1189"/>
                <a:gd name="T79" fmla="*/ 11 h 937"/>
                <a:gd name="T80" fmla="*/ 26 w 1189"/>
                <a:gd name="T81" fmla="*/ 12 h 937"/>
                <a:gd name="T82" fmla="*/ 25 w 1189"/>
                <a:gd name="T83" fmla="*/ 14 h 937"/>
                <a:gd name="T84" fmla="*/ 24 w 1189"/>
                <a:gd name="T85" fmla="*/ 15 h 937"/>
                <a:gd name="T86" fmla="*/ 23 w 1189"/>
                <a:gd name="T87" fmla="*/ 16 h 9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89"/>
                <a:gd name="T133" fmla="*/ 0 h 937"/>
                <a:gd name="T134" fmla="*/ 1189 w 1189"/>
                <a:gd name="T135" fmla="*/ 937 h 9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89" h="937">
                  <a:moveTo>
                    <a:pt x="300" y="936"/>
                  </a:moveTo>
                  <a:lnTo>
                    <a:pt x="288" y="912"/>
                  </a:lnTo>
                  <a:lnTo>
                    <a:pt x="276" y="888"/>
                  </a:lnTo>
                  <a:lnTo>
                    <a:pt x="276" y="864"/>
                  </a:lnTo>
                  <a:lnTo>
                    <a:pt x="276" y="840"/>
                  </a:lnTo>
                  <a:lnTo>
                    <a:pt x="276" y="816"/>
                  </a:lnTo>
                  <a:lnTo>
                    <a:pt x="276" y="792"/>
                  </a:lnTo>
                  <a:lnTo>
                    <a:pt x="264" y="768"/>
                  </a:lnTo>
                  <a:lnTo>
                    <a:pt x="264" y="744"/>
                  </a:lnTo>
                  <a:lnTo>
                    <a:pt x="252" y="720"/>
                  </a:lnTo>
                  <a:lnTo>
                    <a:pt x="252" y="696"/>
                  </a:lnTo>
                  <a:lnTo>
                    <a:pt x="240" y="672"/>
                  </a:lnTo>
                  <a:lnTo>
                    <a:pt x="216" y="660"/>
                  </a:lnTo>
                  <a:lnTo>
                    <a:pt x="216" y="636"/>
                  </a:lnTo>
                  <a:lnTo>
                    <a:pt x="204" y="612"/>
                  </a:lnTo>
                  <a:lnTo>
                    <a:pt x="192" y="588"/>
                  </a:lnTo>
                  <a:lnTo>
                    <a:pt x="180" y="564"/>
                  </a:lnTo>
                  <a:lnTo>
                    <a:pt x="168" y="540"/>
                  </a:lnTo>
                  <a:lnTo>
                    <a:pt x="156" y="516"/>
                  </a:lnTo>
                  <a:lnTo>
                    <a:pt x="144" y="492"/>
                  </a:lnTo>
                  <a:lnTo>
                    <a:pt x="132" y="468"/>
                  </a:lnTo>
                  <a:lnTo>
                    <a:pt x="120" y="432"/>
                  </a:lnTo>
                  <a:lnTo>
                    <a:pt x="96" y="408"/>
                  </a:lnTo>
                  <a:lnTo>
                    <a:pt x="84" y="384"/>
                  </a:lnTo>
                  <a:lnTo>
                    <a:pt x="60" y="360"/>
                  </a:lnTo>
                  <a:lnTo>
                    <a:pt x="48" y="336"/>
                  </a:lnTo>
                  <a:lnTo>
                    <a:pt x="24" y="312"/>
                  </a:lnTo>
                  <a:lnTo>
                    <a:pt x="12" y="288"/>
                  </a:lnTo>
                  <a:lnTo>
                    <a:pt x="0" y="264"/>
                  </a:lnTo>
                  <a:lnTo>
                    <a:pt x="0" y="240"/>
                  </a:lnTo>
                  <a:lnTo>
                    <a:pt x="0" y="216"/>
                  </a:lnTo>
                  <a:lnTo>
                    <a:pt x="0" y="192"/>
                  </a:lnTo>
                  <a:lnTo>
                    <a:pt x="0" y="168"/>
                  </a:lnTo>
                  <a:lnTo>
                    <a:pt x="0" y="144"/>
                  </a:lnTo>
                  <a:lnTo>
                    <a:pt x="12" y="120"/>
                  </a:lnTo>
                  <a:lnTo>
                    <a:pt x="24" y="96"/>
                  </a:lnTo>
                  <a:lnTo>
                    <a:pt x="36" y="72"/>
                  </a:lnTo>
                  <a:lnTo>
                    <a:pt x="60" y="48"/>
                  </a:lnTo>
                  <a:lnTo>
                    <a:pt x="84" y="36"/>
                  </a:lnTo>
                  <a:lnTo>
                    <a:pt x="96" y="12"/>
                  </a:lnTo>
                  <a:lnTo>
                    <a:pt x="120" y="12"/>
                  </a:lnTo>
                  <a:lnTo>
                    <a:pt x="144" y="12"/>
                  </a:lnTo>
                  <a:lnTo>
                    <a:pt x="168" y="0"/>
                  </a:lnTo>
                  <a:lnTo>
                    <a:pt x="192" y="12"/>
                  </a:lnTo>
                  <a:lnTo>
                    <a:pt x="228" y="24"/>
                  </a:lnTo>
                  <a:lnTo>
                    <a:pt x="252" y="24"/>
                  </a:lnTo>
                  <a:lnTo>
                    <a:pt x="276" y="48"/>
                  </a:lnTo>
                  <a:lnTo>
                    <a:pt x="300" y="60"/>
                  </a:lnTo>
                  <a:lnTo>
                    <a:pt x="324" y="84"/>
                  </a:lnTo>
                  <a:lnTo>
                    <a:pt x="336" y="108"/>
                  </a:lnTo>
                  <a:lnTo>
                    <a:pt x="348" y="132"/>
                  </a:lnTo>
                  <a:lnTo>
                    <a:pt x="360" y="156"/>
                  </a:lnTo>
                  <a:lnTo>
                    <a:pt x="372" y="180"/>
                  </a:lnTo>
                  <a:lnTo>
                    <a:pt x="384" y="204"/>
                  </a:lnTo>
                  <a:lnTo>
                    <a:pt x="384" y="228"/>
                  </a:lnTo>
                  <a:lnTo>
                    <a:pt x="396" y="252"/>
                  </a:lnTo>
                  <a:lnTo>
                    <a:pt x="408" y="276"/>
                  </a:lnTo>
                  <a:lnTo>
                    <a:pt x="408" y="300"/>
                  </a:lnTo>
                  <a:lnTo>
                    <a:pt x="420" y="324"/>
                  </a:lnTo>
                  <a:lnTo>
                    <a:pt x="432" y="348"/>
                  </a:lnTo>
                  <a:lnTo>
                    <a:pt x="432" y="372"/>
                  </a:lnTo>
                  <a:lnTo>
                    <a:pt x="432" y="396"/>
                  </a:lnTo>
                  <a:lnTo>
                    <a:pt x="444" y="420"/>
                  </a:lnTo>
                  <a:lnTo>
                    <a:pt x="444" y="444"/>
                  </a:lnTo>
                  <a:lnTo>
                    <a:pt x="444" y="468"/>
                  </a:lnTo>
                  <a:lnTo>
                    <a:pt x="456" y="492"/>
                  </a:lnTo>
                  <a:lnTo>
                    <a:pt x="456" y="516"/>
                  </a:lnTo>
                  <a:lnTo>
                    <a:pt x="468" y="540"/>
                  </a:lnTo>
                  <a:lnTo>
                    <a:pt x="480" y="564"/>
                  </a:lnTo>
                  <a:lnTo>
                    <a:pt x="480" y="588"/>
                  </a:lnTo>
                  <a:lnTo>
                    <a:pt x="504" y="612"/>
                  </a:lnTo>
                  <a:lnTo>
                    <a:pt x="516" y="636"/>
                  </a:lnTo>
                  <a:lnTo>
                    <a:pt x="540" y="648"/>
                  </a:lnTo>
                  <a:lnTo>
                    <a:pt x="564" y="660"/>
                  </a:lnTo>
                  <a:lnTo>
                    <a:pt x="600" y="672"/>
                  </a:lnTo>
                  <a:lnTo>
                    <a:pt x="624" y="684"/>
                  </a:lnTo>
                  <a:lnTo>
                    <a:pt x="648" y="684"/>
                  </a:lnTo>
                  <a:lnTo>
                    <a:pt x="672" y="684"/>
                  </a:lnTo>
                  <a:lnTo>
                    <a:pt x="696" y="684"/>
                  </a:lnTo>
                  <a:lnTo>
                    <a:pt x="720" y="672"/>
                  </a:lnTo>
                  <a:lnTo>
                    <a:pt x="744" y="660"/>
                  </a:lnTo>
                  <a:lnTo>
                    <a:pt x="768" y="636"/>
                  </a:lnTo>
                  <a:lnTo>
                    <a:pt x="780" y="612"/>
                  </a:lnTo>
                  <a:lnTo>
                    <a:pt x="804" y="588"/>
                  </a:lnTo>
                  <a:lnTo>
                    <a:pt x="804" y="564"/>
                  </a:lnTo>
                  <a:lnTo>
                    <a:pt x="816" y="540"/>
                  </a:lnTo>
                  <a:lnTo>
                    <a:pt x="828" y="504"/>
                  </a:lnTo>
                  <a:lnTo>
                    <a:pt x="828" y="480"/>
                  </a:lnTo>
                  <a:lnTo>
                    <a:pt x="840" y="456"/>
                  </a:lnTo>
                  <a:lnTo>
                    <a:pt x="840" y="432"/>
                  </a:lnTo>
                  <a:lnTo>
                    <a:pt x="852" y="408"/>
                  </a:lnTo>
                  <a:lnTo>
                    <a:pt x="864" y="384"/>
                  </a:lnTo>
                  <a:lnTo>
                    <a:pt x="876" y="360"/>
                  </a:lnTo>
                  <a:lnTo>
                    <a:pt x="900" y="336"/>
                  </a:lnTo>
                  <a:lnTo>
                    <a:pt x="912" y="312"/>
                  </a:lnTo>
                  <a:lnTo>
                    <a:pt x="924" y="288"/>
                  </a:lnTo>
                  <a:lnTo>
                    <a:pt x="948" y="276"/>
                  </a:lnTo>
                  <a:lnTo>
                    <a:pt x="960" y="252"/>
                  </a:lnTo>
                  <a:lnTo>
                    <a:pt x="984" y="252"/>
                  </a:lnTo>
                  <a:lnTo>
                    <a:pt x="1008" y="240"/>
                  </a:lnTo>
                  <a:lnTo>
                    <a:pt x="1032" y="240"/>
                  </a:lnTo>
                  <a:lnTo>
                    <a:pt x="1056" y="240"/>
                  </a:lnTo>
                  <a:lnTo>
                    <a:pt x="1080" y="240"/>
                  </a:lnTo>
                  <a:lnTo>
                    <a:pt x="1104" y="252"/>
                  </a:lnTo>
                  <a:lnTo>
                    <a:pt x="1128" y="264"/>
                  </a:lnTo>
                  <a:lnTo>
                    <a:pt x="1152" y="276"/>
                  </a:lnTo>
                  <a:lnTo>
                    <a:pt x="1164" y="300"/>
                  </a:lnTo>
                  <a:lnTo>
                    <a:pt x="1176" y="324"/>
                  </a:lnTo>
                  <a:lnTo>
                    <a:pt x="1176" y="348"/>
                  </a:lnTo>
                  <a:lnTo>
                    <a:pt x="1188" y="372"/>
                  </a:lnTo>
                  <a:lnTo>
                    <a:pt x="1188" y="396"/>
                  </a:lnTo>
                  <a:lnTo>
                    <a:pt x="1188" y="420"/>
                  </a:lnTo>
                  <a:lnTo>
                    <a:pt x="1176" y="444"/>
                  </a:lnTo>
                  <a:lnTo>
                    <a:pt x="1164" y="468"/>
                  </a:lnTo>
                  <a:lnTo>
                    <a:pt x="1152" y="492"/>
                  </a:lnTo>
                  <a:lnTo>
                    <a:pt x="1140" y="516"/>
                  </a:lnTo>
                  <a:lnTo>
                    <a:pt x="1128" y="540"/>
                  </a:lnTo>
                  <a:lnTo>
                    <a:pt x="1116" y="564"/>
                  </a:lnTo>
                  <a:lnTo>
                    <a:pt x="1092" y="588"/>
                  </a:lnTo>
                  <a:lnTo>
                    <a:pt x="1080" y="612"/>
                  </a:lnTo>
                  <a:lnTo>
                    <a:pt x="1056" y="624"/>
                  </a:lnTo>
                  <a:lnTo>
                    <a:pt x="1044" y="660"/>
                  </a:lnTo>
                  <a:lnTo>
                    <a:pt x="1020" y="672"/>
                  </a:lnTo>
                  <a:lnTo>
                    <a:pt x="1020" y="696"/>
                  </a:lnTo>
                  <a:lnTo>
                    <a:pt x="996" y="720"/>
                  </a:lnTo>
                  <a:lnTo>
                    <a:pt x="984" y="744"/>
                  </a:lnTo>
                  <a:lnTo>
                    <a:pt x="960" y="768"/>
                  </a:lnTo>
                  <a:lnTo>
                    <a:pt x="948" y="792"/>
                  </a:lnTo>
                  <a:lnTo>
                    <a:pt x="936" y="816"/>
                  </a:lnTo>
                  <a:lnTo>
                    <a:pt x="924" y="840"/>
                  </a:lnTo>
                  <a:lnTo>
                    <a:pt x="912" y="864"/>
                  </a:lnTo>
                  <a:lnTo>
                    <a:pt x="900" y="888"/>
                  </a:lnTo>
                  <a:lnTo>
                    <a:pt x="900" y="912"/>
                  </a:lnTo>
                  <a:lnTo>
                    <a:pt x="888" y="93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68" name="Freeform 180"/>
            <p:cNvSpPr>
              <a:spLocks/>
            </p:cNvSpPr>
            <p:nvPr/>
          </p:nvSpPr>
          <p:spPr bwMode="auto">
            <a:xfrm>
              <a:off x="3511" y="664"/>
              <a:ext cx="50" cy="51"/>
            </a:xfrm>
            <a:custGeom>
              <a:avLst/>
              <a:gdLst>
                <a:gd name="T0" fmla="*/ 3 w 169"/>
                <a:gd name="T1" fmla="*/ 0 h 193"/>
                <a:gd name="T2" fmla="*/ 2 w 169"/>
                <a:gd name="T3" fmla="*/ 1 h 193"/>
                <a:gd name="T4" fmla="*/ 1 w 169"/>
                <a:gd name="T5" fmla="*/ 1 h 193"/>
                <a:gd name="T6" fmla="*/ 1 w 169"/>
                <a:gd name="T7" fmla="*/ 1 h 193"/>
                <a:gd name="T8" fmla="*/ 1 w 169"/>
                <a:gd name="T9" fmla="*/ 1 h 193"/>
                <a:gd name="T10" fmla="*/ 0 w 169"/>
                <a:gd name="T11" fmla="*/ 2 h 193"/>
                <a:gd name="T12" fmla="*/ 0 w 169"/>
                <a:gd name="T13" fmla="*/ 2 h 193"/>
                <a:gd name="T14" fmla="*/ 0 w 169"/>
                <a:gd name="T15" fmla="*/ 3 h 193"/>
                <a:gd name="T16" fmla="*/ 1 w 169"/>
                <a:gd name="T17" fmla="*/ 3 h 193"/>
                <a:gd name="T18" fmla="*/ 1 w 169"/>
                <a:gd name="T19" fmla="*/ 3 h 193"/>
                <a:gd name="T20" fmla="*/ 1 w 169"/>
                <a:gd name="T21" fmla="*/ 3 h 193"/>
                <a:gd name="T22" fmla="*/ 2 w 169"/>
                <a:gd name="T23" fmla="*/ 3 h 193"/>
                <a:gd name="T24" fmla="*/ 3 w 169"/>
                <a:gd name="T25" fmla="*/ 3 h 193"/>
                <a:gd name="T26" fmla="*/ 4 w 169"/>
                <a:gd name="T27" fmla="*/ 3 h 193"/>
                <a:gd name="T28" fmla="*/ 4 w 169"/>
                <a:gd name="T29" fmla="*/ 3 h 193"/>
                <a:gd name="T30" fmla="*/ 4 w 169"/>
                <a:gd name="T31" fmla="*/ 2 h 193"/>
                <a:gd name="T32" fmla="*/ 4 w 169"/>
                <a:gd name="T33" fmla="*/ 2 h 193"/>
                <a:gd name="T34" fmla="*/ 4 w 169"/>
                <a:gd name="T35" fmla="*/ 2 h 193"/>
                <a:gd name="T36" fmla="*/ 4 w 169"/>
                <a:gd name="T37" fmla="*/ 1 h 193"/>
                <a:gd name="T38" fmla="*/ 4 w 169"/>
                <a:gd name="T39" fmla="*/ 1 h 193"/>
                <a:gd name="T40" fmla="*/ 4 w 169"/>
                <a:gd name="T41" fmla="*/ 0 h 193"/>
                <a:gd name="T42" fmla="*/ 3 w 169"/>
                <a:gd name="T43" fmla="*/ 0 h 193"/>
                <a:gd name="T44" fmla="*/ 3 w 169"/>
                <a:gd name="T45" fmla="*/ 0 h 1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9"/>
                <a:gd name="T70" fmla="*/ 0 h 193"/>
                <a:gd name="T71" fmla="*/ 169 w 169"/>
                <a:gd name="T72" fmla="*/ 193 h 19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9" h="193">
                  <a:moveTo>
                    <a:pt x="108" y="12"/>
                  </a:moveTo>
                  <a:lnTo>
                    <a:pt x="84" y="24"/>
                  </a:lnTo>
                  <a:lnTo>
                    <a:pt x="60" y="36"/>
                  </a:lnTo>
                  <a:lnTo>
                    <a:pt x="36" y="48"/>
                  </a:lnTo>
                  <a:lnTo>
                    <a:pt x="24" y="72"/>
                  </a:lnTo>
                  <a:lnTo>
                    <a:pt x="0" y="96"/>
                  </a:lnTo>
                  <a:lnTo>
                    <a:pt x="0" y="120"/>
                  </a:lnTo>
                  <a:lnTo>
                    <a:pt x="0" y="144"/>
                  </a:lnTo>
                  <a:lnTo>
                    <a:pt x="24" y="156"/>
                  </a:lnTo>
                  <a:lnTo>
                    <a:pt x="36" y="180"/>
                  </a:lnTo>
                  <a:lnTo>
                    <a:pt x="60" y="192"/>
                  </a:lnTo>
                  <a:lnTo>
                    <a:pt x="84" y="192"/>
                  </a:lnTo>
                  <a:lnTo>
                    <a:pt x="108" y="192"/>
                  </a:lnTo>
                  <a:lnTo>
                    <a:pt x="132" y="180"/>
                  </a:lnTo>
                  <a:lnTo>
                    <a:pt x="144" y="156"/>
                  </a:lnTo>
                  <a:lnTo>
                    <a:pt x="156" y="132"/>
                  </a:lnTo>
                  <a:lnTo>
                    <a:pt x="168" y="108"/>
                  </a:lnTo>
                  <a:lnTo>
                    <a:pt x="168" y="84"/>
                  </a:lnTo>
                  <a:lnTo>
                    <a:pt x="168" y="60"/>
                  </a:lnTo>
                  <a:lnTo>
                    <a:pt x="156" y="36"/>
                  </a:lnTo>
                  <a:lnTo>
                    <a:pt x="144" y="12"/>
                  </a:lnTo>
                  <a:lnTo>
                    <a:pt x="120" y="0"/>
                  </a:lnTo>
                  <a:lnTo>
                    <a:pt x="108" y="12"/>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69" name="Freeform 181"/>
            <p:cNvSpPr>
              <a:spLocks/>
            </p:cNvSpPr>
            <p:nvPr/>
          </p:nvSpPr>
          <p:spPr bwMode="auto">
            <a:xfrm>
              <a:off x="3476" y="782"/>
              <a:ext cx="82" cy="152"/>
            </a:xfrm>
            <a:custGeom>
              <a:avLst/>
              <a:gdLst>
                <a:gd name="T0" fmla="*/ 5 w 277"/>
                <a:gd name="T1" fmla="*/ 0 h 577"/>
                <a:gd name="T2" fmla="*/ 5 w 277"/>
                <a:gd name="T3" fmla="*/ 1 h 577"/>
                <a:gd name="T4" fmla="*/ 6 w 277"/>
                <a:gd name="T5" fmla="*/ 1 h 577"/>
                <a:gd name="T6" fmla="*/ 6 w 277"/>
                <a:gd name="T7" fmla="*/ 1 h 577"/>
                <a:gd name="T8" fmla="*/ 7 w 277"/>
                <a:gd name="T9" fmla="*/ 2 h 577"/>
                <a:gd name="T10" fmla="*/ 7 w 277"/>
                <a:gd name="T11" fmla="*/ 2 h 577"/>
                <a:gd name="T12" fmla="*/ 7 w 277"/>
                <a:gd name="T13" fmla="*/ 2 h 577"/>
                <a:gd name="T14" fmla="*/ 7 w 277"/>
                <a:gd name="T15" fmla="*/ 3 h 577"/>
                <a:gd name="T16" fmla="*/ 7 w 277"/>
                <a:gd name="T17" fmla="*/ 3 h 577"/>
                <a:gd name="T18" fmla="*/ 7 w 277"/>
                <a:gd name="T19" fmla="*/ 4 h 577"/>
                <a:gd name="T20" fmla="*/ 7 w 277"/>
                <a:gd name="T21" fmla="*/ 4 h 577"/>
                <a:gd name="T22" fmla="*/ 7 w 277"/>
                <a:gd name="T23" fmla="*/ 4 h 577"/>
                <a:gd name="T24" fmla="*/ 7 w 277"/>
                <a:gd name="T25" fmla="*/ 5 h 577"/>
                <a:gd name="T26" fmla="*/ 7 w 277"/>
                <a:gd name="T27" fmla="*/ 6 h 577"/>
                <a:gd name="T28" fmla="*/ 7 w 277"/>
                <a:gd name="T29" fmla="*/ 6 h 577"/>
                <a:gd name="T30" fmla="*/ 7 w 277"/>
                <a:gd name="T31" fmla="*/ 6 h 577"/>
                <a:gd name="T32" fmla="*/ 7 w 277"/>
                <a:gd name="T33" fmla="*/ 7 h 577"/>
                <a:gd name="T34" fmla="*/ 6 w 277"/>
                <a:gd name="T35" fmla="*/ 7 h 577"/>
                <a:gd name="T36" fmla="*/ 6 w 277"/>
                <a:gd name="T37" fmla="*/ 8 h 577"/>
                <a:gd name="T38" fmla="*/ 5 w 277"/>
                <a:gd name="T39" fmla="*/ 8 h 577"/>
                <a:gd name="T40" fmla="*/ 5 w 277"/>
                <a:gd name="T41" fmla="*/ 8 h 577"/>
                <a:gd name="T42" fmla="*/ 4 w 277"/>
                <a:gd name="T43" fmla="*/ 9 h 577"/>
                <a:gd name="T44" fmla="*/ 4 w 277"/>
                <a:gd name="T45" fmla="*/ 9 h 577"/>
                <a:gd name="T46" fmla="*/ 4 w 277"/>
                <a:gd name="T47" fmla="*/ 9 h 577"/>
                <a:gd name="T48" fmla="*/ 4 w 277"/>
                <a:gd name="T49" fmla="*/ 10 h 577"/>
                <a:gd name="T50" fmla="*/ 3 w 277"/>
                <a:gd name="T51" fmla="*/ 10 h 577"/>
                <a:gd name="T52" fmla="*/ 2 w 277"/>
                <a:gd name="T53" fmla="*/ 11 h 577"/>
                <a:gd name="T54" fmla="*/ 2 w 277"/>
                <a:gd name="T55" fmla="*/ 11 h 577"/>
                <a:gd name="T56" fmla="*/ 1 w 277"/>
                <a:gd name="T57" fmla="*/ 11 h 577"/>
                <a:gd name="T58" fmla="*/ 0 w 277"/>
                <a:gd name="T59" fmla="*/ 10 h 577"/>
                <a:gd name="T60" fmla="*/ 0 w 277"/>
                <a:gd name="T61" fmla="*/ 10 h 577"/>
                <a:gd name="T62" fmla="*/ 0 w 277"/>
                <a:gd name="T63" fmla="*/ 9 h 577"/>
                <a:gd name="T64" fmla="*/ 0 w 277"/>
                <a:gd name="T65" fmla="*/ 9 h 577"/>
                <a:gd name="T66" fmla="*/ 1 w 277"/>
                <a:gd name="T67" fmla="*/ 8 h 577"/>
                <a:gd name="T68" fmla="*/ 1 w 277"/>
                <a:gd name="T69" fmla="*/ 8 h 577"/>
                <a:gd name="T70" fmla="*/ 1 w 277"/>
                <a:gd name="T71" fmla="*/ 8 h 577"/>
                <a:gd name="T72" fmla="*/ 1 w 277"/>
                <a:gd name="T73" fmla="*/ 7 h 577"/>
                <a:gd name="T74" fmla="*/ 2 w 277"/>
                <a:gd name="T75" fmla="*/ 7 h 577"/>
                <a:gd name="T76" fmla="*/ 2 w 277"/>
                <a:gd name="T77" fmla="*/ 7 h 577"/>
                <a:gd name="T78" fmla="*/ 2 w 277"/>
                <a:gd name="T79" fmla="*/ 6 h 577"/>
                <a:gd name="T80" fmla="*/ 3 w 277"/>
                <a:gd name="T81" fmla="*/ 6 h 577"/>
                <a:gd name="T82" fmla="*/ 4 w 277"/>
                <a:gd name="T83" fmla="*/ 5 h 577"/>
                <a:gd name="T84" fmla="*/ 4 w 277"/>
                <a:gd name="T85" fmla="*/ 4 h 577"/>
                <a:gd name="T86" fmla="*/ 4 w 277"/>
                <a:gd name="T87" fmla="*/ 4 h 577"/>
                <a:gd name="T88" fmla="*/ 4 w 277"/>
                <a:gd name="T89" fmla="*/ 4 h 577"/>
                <a:gd name="T90" fmla="*/ 5 w 277"/>
                <a:gd name="T91" fmla="*/ 3 h 577"/>
                <a:gd name="T92" fmla="*/ 5 w 277"/>
                <a:gd name="T93" fmla="*/ 3 h 577"/>
                <a:gd name="T94" fmla="*/ 5 w 277"/>
                <a:gd name="T95" fmla="*/ 2 h 577"/>
                <a:gd name="T96" fmla="*/ 5 w 277"/>
                <a:gd name="T97" fmla="*/ 2 h 577"/>
                <a:gd name="T98" fmla="*/ 5 w 277"/>
                <a:gd name="T99" fmla="*/ 2 h 577"/>
                <a:gd name="T100" fmla="*/ 5 w 277"/>
                <a:gd name="T101" fmla="*/ 1 h 577"/>
                <a:gd name="T102" fmla="*/ 5 w 277"/>
                <a:gd name="T103" fmla="*/ 1 h 577"/>
                <a:gd name="T104" fmla="*/ 5 w 277"/>
                <a:gd name="T105" fmla="*/ 0 h 577"/>
                <a:gd name="T106" fmla="*/ 5 w 277"/>
                <a:gd name="T107" fmla="*/ 0 h 577"/>
                <a:gd name="T108" fmla="*/ 5 w 277"/>
                <a:gd name="T109" fmla="*/ 0 h 5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7"/>
                <a:gd name="T166" fmla="*/ 0 h 577"/>
                <a:gd name="T167" fmla="*/ 277 w 277"/>
                <a:gd name="T168" fmla="*/ 577 h 5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7" h="577">
                  <a:moveTo>
                    <a:pt x="180" y="0"/>
                  </a:moveTo>
                  <a:lnTo>
                    <a:pt x="204" y="24"/>
                  </a:lnTo>
                  <a:lnTo>
                    <a:pt x="228" y="36"/>
                  </a:lnTo>
                  <a:lnTo>
                    <a:pt x="240" y="60"/>
                  </a:lnTo>
                  <a:lnTo>
                    <a:pt x="264" y="84"/>
                  </a:lnTo>
                  <a:lnTo>
                    <a:pt x="276" y="108"/>
                  </a:lnTo>
                  <a:lnTo>
                    <a:pt x="276" y="132"/>
                  </a:lnTo>
                  <a:lnTo>
                    <a:pt x="276" y="156"/>
                  </a:lnTo>
                  <a:lnTo>
                    <a:pt x="276" y="180"/>
                  </a:lnTo>
                  <a:lnTo>
                    <a:pt x="276" y="204"/>
                  </a:lnTo>
                  <a:lnTo>
                    <a:pt x="276" y="228"/>
                  </a:lnTo>
                  <a:lnTo>
                    <a:pt x="276" y="252"/>
                  </a:lnTo>
                  <a:lnTo>
                    <a:pt x="276" y="276"/>
                  </a:lnTo>
                  <a:lnTo>
                    <a:pt x="276" y="300"/>
                  </a:lnTo>
                  <a:lnTo>
                    <a:pt x="264" y="324"/>
                  </a:lnTo>
                  <a:lnTo>
                    <a:pt x="264" y="348"/>
                  </a:lnTo>
                  <a:lnTo>
                    <a:pt x="252" y="372"/>
                  </a:lnTo>
                  <a:lnTo>
                    <a:pt x="240" y="396"/>
                  </a:lnTo>
                  <a:lnTo>
                    <a:pt x="216" y="420"/>
                  </a:lnTo>
                  <a:lnTo>
                    <a:pt x="204" y="444"/>
                  </a:lnTo>
                  <a:lnTo>
                    <a:pt x="192" y="468"/>
                  </a:lnTo>
                  <a:lnTo>
                    <a:pt x="168" y="480"/>
                  </a:lnTo>
                  <a:lnTo>
                    <a:pt x="168" y="504"/>
                  </a:lnTo>
                  <a:lnTo>
                    <a:pt x="144" y="516"/>
                  </a:lnTo>
                  <a:lnTo>
                    <a:pt x="132" y="540"/>
                  </a:lnTo>
                  <a:lnTo>
                    <a:pt x="108" y="552"/>
                  </a:lnTo>
                  <a:lnTo>
                    <a:pt x="96" y="576"/>
                  </a:lnTo>
                  <a:lnTo>
                    <a:pt x="72" y="576"/>
                  </a:lnTo>
                  <a:lnTo>
                    <a:pt x="48" y="576"/>
                  </a:lnTo>
                  <a:lnTo>
                    <a:pt x="12" y="552"/>
                  </a:lnTo>
                  <a:lnTo>
                    <a:pt x="12" y="528"/>
                  </a:lnTo>
                  <a:lnTo>
                    <a:pt x="0" y="504"/>
                  </a:lnTo>
                  <a:lnTo>
                    <a:pt x="12" y="480"/>
                  </a:lnTo>
                  <a:lnTo>
                    <a:pt x="24" y="456"/>
                  </a:lnTo>
                  <a:lnTo>
                    <a:pt x="24" y="432"/>
                  </a:lnTo>
                  <a:lnTo>
                    <a:pt x="48" y="420"/>
                  </a:lnTo>
                  <a:lnTo>
                    <a:pt x="60" y="396"/>
                  </a:lnTo>
                  <a:lnTo>
                    <a:pt x="72" y="372"/>
                  </a:lnTo>
                  <a:lnTo>
                    <a:pt x="96" y="360"/>
                  </a:lnTo>
                  <a:lnTo>
                    <a:pt x="96" y="336"/>
                  </a:lnTo>
                  <a:lnTo>
                    <a:pt x="120" y="312"/>
                  </a:lnTo>
                  <a:lnTo>
                    <a:pt x="132" y="276"/>
                  </a:lnTo>
                  <a:lnTo>
                    <a:pt x="144" y="252"/>
                  </a:lnTo>
                  <a:lnTo>
                    <a:pt x="156" y="228"/>
                  </a:lnTo>
                  <a:lnTo>
                    <a:pt x="168" y="204"/>
                  </a:lnTo>
                  <a:lnTo>
                    <a:pt x="180" y="180"/>
                  </a:lnTo>
                  <a:lnTo>
                    <a:pt x="180" y="156"/>
                  </a:lnTo>
                  <a:lnTo>
                    <a:pt x="180" y="132"/>
                  </a:lnTo>
                  <a:lnTo>
                    <a:pt x="180" y="108"/>
                  </a:lnTo>
                  <a:lnTo>
                    <a:pt x="180" y="84"/>
                  </a:lnTo>
                  <a:lnTo>
                    <a:pt x="180" y="60"/>
                  </a:lnTo>
                  <a:lnTo>
                    <a:pt x="180" y="36"/>
                  </a:lnTo>
                  <a:lnTo>
                    <a:pt x="180" y="12"/>
                  </a:lnTo>
                  <a:lnTo>
                    <a:pt x="204" y="0"/>
                  </a:lnTo>
                  <a:lnTo>
                    <a:pt x="180" y="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70" name="Freeform 182"/>
            <p:cNvSpPr>
              <a:spLocks/>
            </p:cNvSpPr>
            <p:nvPr/>
          </p:nvSpPr>
          <p:spPr bwMode="auto">
            <a:xfrm>
              <a:off x="3525" y="715"/>
              <a:ext cx="11" cy="70"/>
            </a:xfrm>
            <a:custGeom>
              <a:avLst/>
              <a:gdLst>
                <a:gd name="T0" fmla="*/ 0 w 37"/>
                <a:gd name="T1" fmla="*/ 0 h 265"/>
                <a:gd name="T2" fmla="*/ 1 w 37"/>
                <a:gd name="T3" fmla="*/ 0 h 265"/>
                <a:gd name="T4" fmla="*/ 1 w 37"/>
                <a:gd name="T5" fmla="*/ 1 h 265"/>
                <a:gd name="T6" fmla="*/ 1 w 37"/>
                <a:gd name="T7" fmla="*/ 1 h 265"/>
                <a:gd name="T8" fmla="*/ 1 w 37"/>
                <a:gd name="T9" fmla="*/ 1 h 265"/>
                <a:gd name="T10" fmla="*/ 1 w 37"/>
                <a:gd name="T11" fmla="*/ 2 h 265"/>
                <a:gd name="T12" fmla="*/ 1 w 37"/>
                <a:gd name="T13" fmla="*/ 2 h 265"/>
                <a:gd name="T14" fmla="*/ 0 w 37"/>
                <a:gd name="T15" fmla="*/ 3 h 265"/>
                <a:gd name="T16" fmla="*/ 0 w 37"/>
                <a:gd name="T17" fmla="*/ 3 h 265"/>
                <a:gd name="T18" fmla="*/ 0 w 37"/>
                <a:gd name="T19" fmla="*/ 3 h 265"/>
                <a:gd name="T20" fmla="*/ 0 w 37"/>
                <a:gd name="T21" fmla="*/ 4 h 265"/>
                <a:gd name="T22" fmla="*/ 0 w 37"/>
                <a:gd name="T23" fmla="*/ 4 h 265"/>
                <a:gd name="T24" fmla="*/ 0 w 37"/>
                <a:gd name="T25" fmla="*/ 5 h 2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65"/>
                <a:gd name="T41" fmla="*/ 37 w 37"/>
                <a:gd name="T42" fmla="*/ 265 h 2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65">
                  <a:moveTo>
                    <a:pt x="12" y="12"/>
                  </a:moveTo>
                  <a:lnTo>
                    <a:pt x="36" y="0"/>
                  </a:lnTo>
                  <a:lnTo>
                    <a:pt x="36" y="24"/>
                  </a:lnTo>
                  <a:lnTo>
                    <a:pt x="36" y="48"/>
                  </a:lnTo>
                  <a:lnTo>
                    <a:pt x="36" y="72"/>
                  </a:lnTo>
                  <a:lnTo>
                    <a:pt x="36" y="96"/>
                  </a:lnTo>
                  <a:lnTo>
                    <a:pt x="24" y="120"/>
                  </a:lnTo>
                  <a:lnTo>
                    <a:pt x="12" y="144"/>
                  </a:lnTo>
                  <a:lnTo>
                    <a:pt x="0" y="168"/>
                  </a:lnTo>
                  <a:lnTo>
                    <a:pt x="0" y="192"/>
                  </a:lnTo>
                  <a:lnTo>
                    <a:pt x="0" y="216"/>
                  </a:lnTo>
                  <a:lnTo>
                    <a:pt x="0" y="240"/>
                  </a:lnTo>
                  <a:lnTo>
                    <a:pt x="12" y="26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71" name="Text Box 191"/>
            <p:cNvSpPr txBox="1">
              <a:spLocks noChangeArrowheads="1"/>
            </p:cNvSpPr>
            <p:nvPr/>
          </p:nvSpPr>
          <p:spPr bwMode="auto">
            <a:xfrm>
              <a:off x="3274" y="386"/>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sp>
          <p:nvSpPr>
            <p:cNvPr id="14572" name="Text Box 192"/>
            <p:cNvSpPr txBox="1">
              <a:spLocks noChangeArrowheads="1"/>
            </p:cNvSpPr>
            <p:nvPr/>
          </p:nvSpPr>
          <p:spPr bwMode="auto">
            <a:xfrm>
              <a:off x="3824" y="613"/>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4573" name="Text Box 193"/>
            <p:cNvSpPr txBox="1">
              <a:spLocks noChangeArrowheads="1"/>
            </p:cNvSpPr>
            <p:nvPr/>
          </p:nvSpPr>
          <p:spPr bwMode="auto">
            <a:xfrm>
              <a:off x="4287" y="1015"/>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4574" name="Text Box 201"/>
            <p:cNvSpPr txBox="1">
              <a:spLocks noChangeArrowheads="1"/>
            </p:cNvSpPr>
            <p:nvPr/>
          </p:nvSpPr>
          <p:spPr bwMode="auto">
            <a:xfrm>
              <a:off x="3340" y="1151"/>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RS</a:t>
              </a:r>
            </a:p>
          </p:txBody>
        </p:sp>
        <p:sp>
          <p:nvSpPr>
            <p:cNvPr id="14575" name="Text Box 205"/>
            <p:cNvSpPr txBox="1">
              <a:spLocks noChangeArrowheads="1"/>
            </p:cNvSpPr>
            <p:nvPr/>
          </p:nvSpPr>
          <p:spPr bwMode="auto">
            <a:xfrm>
              <a:off x="3498" y="826"/>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DS</a:t>
              </a:r>
            </a:p>
          </p:txBody>
        </p:sp>
        <p:sp>
          <p:nvSpPr>
            <p:cNvPr id="14576" name="Text Box 206"/>
            <p:cNvSpPr txBox="1">
              <a:spLocks noChangeArrowheads="1"/>
            </p:cNvSpPr>
            <p:nvPr/>
          </p:nvSpPr>
          <p:spPr bwMode="auto">
            <a:xfrm>
              <a:off x="3505" y="606"/>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SG</a:t>
              </a:r>
            </a:p>
          </p:txBody>
        </p:sp>
        <p:sp>
          <p:nvSpPr>
            <p:cNvPr id="14577" name="Oval 418"/>
            <p:cNvSpPr>
              <a:spLocks noChangeArrowheads="1"/>
            </p:cNvSpPr>
            <p:nvPr/>
          </p:nvSpPr>
          <p:spPr bwMode="auto">
            <a:xfrm>
              <a:off x="3396" y="573"/>
              <a:ext cx="289" cy="447"/>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4458" name="AutoShape 513"/>
          <p:cNvSpPr>
            <a:spLocks noChangeArrowheads="1"/>
          </p:cNvSpPr>
          <p:nvPr/>
        </p:nvSpPr>
        <p:spPr bwMode="auto">
          <a:xfrm>
            <a:off x="5591175" y="1338263"/>
            <a:ext cx="723900" cy="254000"/>
          </a:xfrm>
          <a:prstGeom prst="leftArrow">
            <a:avLst>
              <a:gd name="adj1" fmla="val 50000"/>
              <a:gd name="adj2" fmla="val 71250"/>
            </a:avLst>
          </a:prstGeom>
          <a:solidFill>
            <a:schemeClr val="tx1"/>
          </a:solidFill>
          <a:ln w="9525">
            <a:solidFill>
              <a:schemeClr val="tx1"/>
            </a:solidFill>
            <a:miter lim="800000"/>
            <a:headEnd/>
            <a:tailEnd/>
          </a:ln>
        </p:spPr>
        <p:txBody>
          <a:bodyPr wrap="none" anchor="ctr"/>
          <a:lstStyle/>
          <a:p>
            <a:endParaRPr lang="en-US"/>
          </a:p>
        </p:txBody>
      </p:sp>
      <p:sp>
        <p:nvSpPr>
          <p:cNvPr id="14459" name="AutoShape 514"/>
          <p:cNvSpPr>
            <a:spLocks noChangeArrowheads="1"/>
          </p:cNvSpPr>
          <p:nvPr/>
        </p:nvSpPr>
        <p:spPr bwMode="auto">
          <a:xfrm rot="1428737">
            <a:off x="6145213" y="2339975"/>
            <a:ext cx="719137" cy="254000"/>
          </a:xfrm>
          <a:prstGeom prst="leftArrow">
            <a:avLst>
              <a:gd name="adj1" fmla="val 50000"/>
              <a:gd name="adj2" fmla="val 70781"/>
            </a:avLst>
          </a:prstGeom>
          <a:solidFill>
            <a:schemeClr val="tx1"/>
          </a:solidFill>
          <a:ln w="9525">
            <a:solidFill>
              <a:schemeClr val="tx1"/>
            </a:solidFill>
            <a:miter lim="800000"/>
            <a:headEnd/>
            <a:tailEnd/>
          </a:ln>
        </p:spPr>
        <p:txBody>
          <a:bodyPr wrap="none" anchor="ctr"/>
          <a:lstStyle/>
          <a:p>
            <a:endParaRPr lang="en-US"/>
          </a:p>
        </p:txBody>
      </p:sp>
      <p:sp>
        <p:nvSpPr>
          <p:cNvPr id="14460" name="Oval 517"/>
          <p:cNvSpPr>
            <a:spLocks noChangeArrowheads="1"/>
          </p:cNvSpPr>
          <p:nvPr/>
        </p:nvSpPr>
        <p:spPr bwMode="auto">
          <a:xfrm>
            <a:off x="5251450" y="895032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61" name="Oval 518"/>
          <p:cNvSpPr>
            <a:spLocks noChangeArrowheads="1"/>
          </p:cNvSpPr>
          <p:nvPr/>
        </p:nvSpPr>
        <p:spPr bwMode="auto">
          <a:xfrm>
            <a:off x="5226050" y="8758238"/>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62" name="Freeform 519"/>
          <p:cNvSpPr>
            <a:spLocks/>
          </p:cNvSpPr>
          <p:nvPr/>
        </p:nvSpPr>
        <p:spPr bwMode="auto">
          <a:xfrm>
            <a:off x="4837113" y="7789863"/>
            <a:ext cx="479425" cy="804862"/>
          </a:xfrm>
          <a:custGeom>
            <a:avLst/>
            <a:gdLst>
              <a:gd name="T0" fmla="*/ 2147483647 w 1021"/>
              <a:gd name="T1" fmla="*/ 1765279398 h 1921"/>
              <a:gd name="T2" fmla="*/ 2147483647 w 1021"/>
              <a:gd name="T3" fmla="*/ 2147483647 h 1921"/>
              <a:gd name="T4" fmla="*/ 2147483647 w 1021"/>
              <a:gd name="T5" fmla="*/ 2147483647 h 1921"/>
              <a:gd name="T6" fmla="*/ 2147483647 w 1021"/>
              <a:gd name="T7" fmla="*/ 2147483647 h 1921"/>
              <a:gd name="T8" fmla="*/ 2147483647 w 1021"/>
              <a:gd name="T9" fmla="*/ 2147483647 h 1921"/>
              <a:gd name="T10" fmla="*/ 2147483647 w 1021"/>
              <a:gd name="T11" fmla="*/ 2147483647 h 1921"/>
              <a:gd name="T12" fmla="*/ 2147483647 w 1021"/>
              <a:gd name="T13" fmla="*/ 2147483647 h 1921"/>
              <a:gd name="T14" fmla="*/ 2147483647 w 1021"/>
              <a:gd name="T15" fmla="*/ 2147483647 h 1921"/>
              <a:gd name="T16" fmla="*/ 2147483647 w 1021"/>
              <a:gd name="T17" fmla="*/ 2147483647 h 1921"/>
              <a:gd name="T18" fmla="*/ 2147483647 w 1021"/>
              <a:gd name="T19" fmla="*/ 2147483647 h 1921"/>
              <a:gd name="T20" fmla="*/ 2147483647 w 1021"/>
              <a:gd name="T21" fmla="*/ 2147483647 h 1921"/>
              <a:gd name="T22" fmla="*/ 2147483647 w 1021"/>
              <a:gd name="T23" fmla="*/ 2147483647 h 1921"/>
              <a:gd name="T24" fmla="*/ 2147483647 w 1021"/>
              <a:gd name="T25" fmla="*/ 2147483647 h 1921"/>
              <a:gd name="T26" fmla="*/ 2147483647 w 1021"/>
              <a:gd name="T27" fmla="*/ 2147483647 h 1921"/>
              <a:gd name="T28" fmla="*/ 2147483647 w 1021"/>
              <a:gd name="T29" fmla="*/ 2147483647 h 1921"/>
              <a:gd name="T30" fmla="*/ 2147483647 w 1021"/>
              <a:gd name="T31" fmla="*/ 2147483647 h 1921"/>
              <a:gd name="T32" fmla="*/ 2147483647 w 1021"/>
              <a:gd name="T33" fmla="*/ 2147483647 h 1921"/>
              <a:gd name="T34" fmla="*/ 2147483647 w 1021"/>
              <a:gd name="T35" fmla="*/ 2147483647 h 1921"/>
              <a:gd name="T36" fmla="*/ 2147483647 w 1021"/>
              <a:gd name="T37" fmla="*/ 2147483647 h 1921"/>
              <a:gd name="T38" fmla="*/ 2147483647 w 1021"/>
              <a:gd name="T39" fmla="*/ 2147483647 h 1921"/>
              <a:gd name="T40" fmla="*/ 2147483647 w 1021"/>
              <a:gd name="T41" fmla="*/ 2147483647 h 1921"/>
              <a:gd name="T42" fmla="*/ 2147483647 w 1021"/>
              <a:gd name="T43" fmla="*/ 2147483647 h 1921"/>
              <a:gd name="T44" fmla="*/ 2147483647 w 1021"/>
              <a:gd name="T45" fmla="*/ 2147483647 h 1921"/>
              <a:gd name="T46" fmla="*/ 2147483647 w 1021"/>
              <a:gd name="T47" fmla="*/ 2147483647 h 1921"/>
              <a:gd name="T48" fmla="*/ 2147483647 w 1021"/>
              <a:gd name="T49" fmla="*/ 2147483647 h 1921"/>
              <a:gd name="T50" fmla="*/ 2147483647 w 1021"/>
              <a:gd name="T51" fmla="*/ 2147483647 h 1921"/>
              <a:gd name="T52" fmla="*/ 2147483647 w 1021"/>
              <a:gd name="T53" fmla="*/ 2147483647 h 1921"/>
              <a:gd name="T54" fmla="*/ 2147483647 w 1021"/>
              <a:gd name="T55" fmla="*/ 2147483647 h 1921"/>
              <a:gd name="T56" fmla="*/ 2147483647 w 1021"/>
              <a:gd name="T57" fmla="*/ 2147483647 h 1921"/>
              <a:gd name="T58" fmla="*/ 2147483647 w 1021"/>
              <a:gd name="T59" fmla="*/ 2147483647 h 1921"/>
              <a:gd name="T60" fmla="*/ 2147483647 w 1021"/>
              <a:gd name="T61" fmla="*/ 2147483647 h 1921"/>
              <a:gd name="T62" fmla="*/ 2147483647 w 1021"/>
              <a:gd name="T63" fmla="*/ 2147483647 h 1921"/>
              <a:gd name="T64" fmla="*/ 2147483647 w 1021"/>
              <a:gd name="T65" fmla="*/ 2147483647 h 1921"/>
              <a:gd name="T66" fmla="*/ 2147483647 w 1021"/>
              <a:gd name="T67" fmla="*/ 2147483647 h 1921"/>
              <a:gd name="T68" fmla="*/ 2147483647 w 1021"/>
              <a:gd name="T69" fmla="*/ 2147483647 h 1921"/>
              <a:gd name="T70" fmla="*/ 2147483647 w 1021"/>
              <a:gd name="T71" fmla="*/ 2147483647 h 1921"/>
              <a:gd name="T72" fmla="*/ 2147483647 w 1021"/>
              <a:gd name="T73" fmla="*/ 2147483647 h 1921"/>
              <a:gd name="T74" fmla="*/ 2147483647 w 1021"/>
              <a:gd name="T75" fmla="*/ 2147483647 h 1921"/>
              <a:gd name="T76" fmla="*/ 2147483647 w 1021"/>
              <a:gd name="T77" fmla="*/ 2147483647 h 1921"/>
              <a:gd name="T78" fmla="*/ 2147483647 w 1021"/>
              <a:gd name="T79" fmla="*/ 2147483647 h 1921"/>
              <a:gd name="T80" fmla="*/ 0 w 1021"/>
              <a:gd name="T81" fmla="*/ 2147483647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63" name="Freeform 520"/>
          <p:cNvSpPr>
            <a:spLocks/>
          </p:cNvSpPr>
          <p:nvPr/>
        </p:nvSpPr>
        <p:spPr bwMode="auto">
          <a:xfrm>
            <a:off x="6419850" y="8613775"/>
            <a:ext cx="420688" cy="555625"/>
          </a:xfrm>
          <a:custGeom>
            <a:avLst/>
            <a:gdLst>
              <a:gd name="T0" fmla="*/ 2147483647 w 901"/>
              <a:gd name="T1" fmla="*/ 0 h 1321"/>
              <a:gd name="T2" fmla="*/ 2147483647 w 901"/>
              <a:gd name="T3" fmla="*/ 892876336 h 1321"/>
              <a:gd name="T4" fmla="*/ 2147483647 w 901"/>
              <a:gd name="T5" fmla="*/ 1785929328 h 1321"/>
              <a:gd name="T6" fmla="*/ 2147483647 w 901"/>
              <a:gd name="T7" fmla="*/ 2147483647 h 1321"/>
              <a:gd name="T8" fmla="*/ 2147483647 w 901"/>
              <a:gd name="T9" fmla="*/ 2147483647 h 1321"/>
              <a:gd name="T10" fmla="*/ 2147483647 w 901"/>
              <a:gd name="T11" fmla="*/ 2147483647 h 1321"/>
              <a:gd name="T12" fmla="*/ 2147483647 w 901"/>
              <a:gd name="T13" fmla="*/ 2147483647 h 1321"/>
              <a:gd name="T14" fmla="*/ 2147483647 w 901"/>
              <a:gd name="T15" fmla="*/ 2147483647 h 1321"/>
              <a:gd name="T16" fmla="*/ 2147483647 w 901"/>
              <a:gd name="T17" fmla="*/ 2147483647 h 1321"/>
              <a:gd name="T18" fmla="*/ 2147483647 w 901"/>
              <a:gd name="T19" fmla="*/ 2147483647 h 1321"/>
              <a:gd name="T20" fmla="*/ 2147483647 w 901"/>
              <a:gd name="T21" fmla="*/ 2147483647 h 1321"/>
              <a:gd name="T22" fmla="*/ 2147483647 w 901"/>
              <a:gd name="T23" fmla="*/ 2147483647 h 1321"/>
              <a:gd name="T24" fmla="*/ 2147483647 w 901"/>
              <a:gd name="T25" fmla="*/ 2147483647 h 1321"/>
              <a:gd name="T26" fmla="*/ 2147483647 w 901"/>
              <a:gd name="T27" fmla="*/ 2147483647 h 1321"/>
              <a:gd name="T28" fmla="*/ 2147483647 w 901"/>
              <a:gd name="T29" fmla="*/ 2147483647 h 1321"/>
              <a:gd name="T30" fmla="*/ 2147483647 w 901"/>
              <a:gd name="T31" fmla="*/ 2147483647 h 1321"/>
              <a:gd name="T32" fmla="*/ 2147483647 w 901"/>
              <a:gd name="T33" fmla="*/ 2147483647 h 1321"/>
              <a:gd name="T34" fmla="*/ 2147483647 w 901"/>
              <a:gd name="T35" fmla="*/ 2147483647 h 1321"/>
              <a:gd name="T36" fmla="*/ 2147483647 w 901"/>
              <a:gd name="T37" fmla="*/ 2147483647 h 1321"/>
              <a:gd name="T38" fmla="*/ 2147483647 w 901"/>
              <a:gd name="T39" fmla="*/ 2147483647 h 1321"/>
              <a:gd name="T40" fmla="*/ 2147483647 w 901"/>
              <a:gd name="T41" fmla="*/ 2147483647 h 1321"/>
              <a:gd name="T42" fmla="*/ 2147483647 w 901"/>
              <a:gd name="T43" fmla="*/ 2147483647 h 1321"/>
              <a:gd name="T44" fmla="*/ 2147483647 w 901"/>
              <a:gd name="T45" fmla="*/ 2147483647 h 1321"/>
              <a:gd name="T46" fmla="*/ 2147483647 w 901"/>
              <a:gd name="T47" fmla="*/ 2147483647 h 1321"/>
              <a:gd name="T48" fmla="*/ 2147483647 w 901"/>
              <a:gd name="T49" fmla="*/ 2147483647 h 1321"/>
              <a:gd name="T50" fmla="*/ 2147483647 w 901"/>
              <a:gd name="T51" fmla="*/ 2147483647 h 1321"/>
              <a:gd name="T52" fmla="*/ 2147483647 w 901"/>
              <a:gd name="T53" fmla="*/ 2147483647 h 1321"/>
              <a:gd name="T54" fmla="*/ 2147483647 w 901"/>
              <a:gd name="T55" fmla="*/ 2147483647 h 1321"/>
              <a:gd name="T56" fmla="*/ 2147483647 w 901"/>
              <a:gd name="T57" fmla="*/ 2147483647 h 1321"/>
              <a:gd name="T58" fmla="*/ 2147483647 w 901"/>
              <a:gd name="T59" fmla="*/ 2147483647 h 1321"/>
              <a:gd name="T60" fmla="*/ 2147483647 w 901"/>
              <a:gd name="T61" fmla="*/ 2147483647 h 1321"/>
              <a:gd name="T62" fmla="*/ 2147483647 w 901"/>
              <a:gd name="T63" fmla="*/ 2147483647 h 1321"/>
              <a:gd name="T64" fmla="*/ 2147483647 w 901"/>
              <a:gd name="T65" fmla="*/ 2147483647 h 1321"/>
              <a:gd name="T66" fmla="*/ 2147483647 w 901"/>
              <a:gd name="T67" fmla="*/ 2147483647 h 1321"/>
              <a:gd name="T68" fmla="*/ 2147483647 w 901"/>
              <a:gd name="T69" fmla="*/ 2147483647 h 1321"/>
              <a:gd name="T70" fmla="*/ 2147483647 w 901"/>
              <a:gd name="T71" fmla="*/ 2147483647 h 1321"/>
              <a:gd name="T72" fmla="*/ 2147483647 w 901"/>
              <a:gd name="T73" fmla="*/ 2147483647 h 1321"/>
              <a:gd name="T74" fmla="*/ 2147483647 w 901"/>
              <a:gd name="T75" fmla="*/ 2147483647 h 1321"/>
              <a:gd name="T76" fmla="*/ 2147483647 w 901"/>
              <a:gd name="T77" fmla="*/ 2147483647 h 1321"/>
              <a:gd name="T78" fmla="*/ 2147483647 w 901"/>
              <a:gd name="T79" fmla="*/ 2147483647 h 1321"/>
              <a:gd name="T80" fmla="*/ 2147483647 w 901"/>
              <a:gd name="T81" fmla="*/ 2147483647 h 1321"/>
              <a:gd name="T82" fmla="*/ 2147483647 w 901"/>
              <a:gd name="T83" fmla="*/ 2147483647 h 1321"/>
              <a:gd name="T84" fmla="*/ 2147483647 w 901"/>
              <a:gd name="T85" fmla="*/ 2147483647 h 1321"/>
              <a:gd name="T86" fmla="*/ 2147483647 w 901"/>
              <a:gd name="T87" fmla="*/ 2147483647 h 1321"/>
              <a:gd name="T88" fmla="*/ 2147483647 w 901"/>
              <a:gd name="T89" fmla="*/ 2147483647 h 1321"/>
              <a:gd name="T90" fmla="*/ 2147483647 w 901"/>
              <a:gd name="T91" fmla="*/ 2147483647 h 1321"/>
              <a:gd name="T92" fmla="*/ 2147483647 w 901"/>
              <a:gd name="T93" fmla="*/ 2147483647 h 1321"/>
              <a:gd name="T94" fmla="*/ 2147483647 w 901"/>
              <a:gd name="T95" fmla="*/ 2147483647 h 1321"/>
              <a:gd name="T96" fmla="*/ 2147483647 w 901"/>
              <a:gd name="T97" fmla="*/ 2147483647 h 1321"/>
              <a:gd name="T98" fmla="*/ 2147483647 w 901"/>
              <a:gd name="T99" fmla="*/ 2147483647 h 1321"/>
              <a:gd name="T100" fmla="*/ 2147483647 w 901"/>
              <a:gd name="T101" fmla="*/ 2147483647 h 1321"/>
              <a:gd name="T102" fmla="*/ 2147483647 w 901"/>
              <a:gd name="T103" fmla="*/ 2147483647 h 1321"/>
              <a:gd name="T104" fmla="*/ 2147483647 w 901"/>
              <a:gd name="T105" fmla="*/ 2147483647 h 1321"/>
              <a:gd name="T106" fmla="*/ 2147483647 w 901"/>
              <a:gd name="T107" fmla="*/ 2147483647 h 1321"/>
              <a:gd name="T108" fmla="*/ 2147483647 w 901"/>
              <a:gd name="T109" fmla="*/ 2147483647 h 1321"/>
              <a:gd name="T110" fmla="*/ 2147483647 w 901"/>
              <a:gd name="T111" fmla="*/ 2147483647 h 1321"/>
              <a:gd name="T112" fmla="*/ 2147483647 w 901"/>
              <a:gd name="T113" fmla="*/ 2147483647 h 1321"/>
              <a:gd name="T114" fmla="*/ 1221493989 w 901"/>
              <a:gd name="T115" fmla="*/ 2147483647 h 1321"/>
              <a:gd name="T116" fmla="*/ 1221493989 w 901"/>
              <a:gd name="T117" fmla="*/ 2147483647 h 1321"/>
              <a:gd name="T118" fmla="*/ 0 w 901"/>
              <a:gd name="T119" fmla="*/ 2147483647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64" name="Rectangle 521"/>
          <p:cNvSpPr>
            <a:spLocks noChangeArrowheads="1"/>
          </p:cNvSpPr>
          <p:nvPr/>
        </p:nvSpPr>
        <p:spPr bwMode="auto">
          <a:xfrm>
            <a:off x="4837113" y="7772400"/>
            <a:ext cx="2003425" cy="1397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465" name="Freeform 522"/>
          <p:cNvSpPr>
            <a:spLocks/>
          </p:cNvSpPr>
          <p:nvPr/>
        </p:nvSpPr>
        <p:spPr bwMode="auto">
          <a:xfrm>
            <a:off x="5410200" y="8005763"/>
            <a:ext cx="1206500" cy="771525"/>
          </a:xfrm>
          <a:custGeom>
            <a:avLst/>
            <a:gdLst>
              <a:gd name="T0" fmla="*/ 2147483647 w 2581"/>
              <a:gd name="T1" fmla="*/ 2147483647 h 1837"/>
              <a:gd name="T2" fmla="*/ 2147483647 w 2581"/>
              <a:gd name="T3" fmla="*/ 2147483647 h 1837"/>
              <a:gd name="T4" fmla="*/ 2147483647 w 2581"/>
              <a:gd name="T5" fmla="*/ 2147483647 h 1837"/>
              <a:gd name="T6" fmla="*/ 2147483647 w 2581"/>
              <a:gd name="T7" fmla="*/ 2147483647 h 1837"/>
              <a:gd name="T8" fmla="*/ 2147483647 w 2581"/>
              <a:gd name="T9" fmla="*/ 2147483647 h 1837"/>
              <a:gd name="T10" fmla="*/ 2147483647 w 2581"/>
              <a:gd name="T11" fmla="*/ 2147483647 h 1837"/>
              <a:gd name="T12" fmla="*/ 2147483647 w 2581"/>
              <a:gd name="T13" fmla="*/ 2147483647 h 1837"/>
              <a:gd name="T14" fmla="*/ 2147483647 w 2581"/>
              <a:gd name="T15" fmla="*/ 2147483647 h 1837"/>
              <a:gd name="T16" fmla="*/ 2147483647 w 2581"/>
              <a:gd name="T17" fmla="*/ 2147483647 h 1837"/>
              <a:gd name="T18" fmla="*/ 2147483647 w 2581"/>
              <a:gd name="T19" fmla="*/ 2147483647 h 1837"/>
              <a:gd name="T20" fmla="*/ 2147483647 w 2581"/>
              <a:gd name="T21" fmla="*/ 2147483647 h 1837"/>
              <a:gd name="T22" fmla="*/ 2147483647 w 2581"/>
              <a:gd name="T23" fmla="*/ 2147483647 h 1837"/>
              <a:gd name="T24" fmla="*/ 2147483647 w 2581"/>
              <a:gd name="T25" fmla="*/ 2147483647 h 1837"/>
              <a:gd name="T26" fmla="*/ 2147483647 w 2581"/>
              <a:gd name="T27" fmla="*/ 2147483647 h 1837"/>
              <a:gd name="T28" fmla="*/ 2147483647 w 2581"/>
              <a:gd name="T29" fmla="*/ 2147483647 h 1837"/>
              <a:gd name="T30" fmla="*/ 2147483647 w 2581"/>
              <a:gd name="T31" fmla="*/ 2147483647 h 1837"/>
              <a:gd name="T32" fmla="*/ 2147483647 w 2581"/>
              <a:gd name="T33" fmla="*/ 2147483647 h 1837"/>
              <a:gd name="T34" fmla="*/ 2147483647 w 2581"/>
              <a:gd name="T35" fmla="*/ 2147483647 h 1837"/>
              <a:gd name="T36" fmla="*/ 2147483647 w 2581"/>
              <a:gd name="T37" fmla="*/ 2147483647 h 1837"/>
              <a:gd name="T38" fmla="*/ 2147483647 w 2581"/>
              <a:gd name="T39" fmla="*/ 2147483647 h 1837"/>
              <a:gd name="T40" fmla="*/ 2147483647 w 2581"/>
              <a:gd name="T41" fmla="*/ 2147483647 h 1837"/>
              <a:gd name="T42" fmla="*/ 2147483647 w 2581"/>
              <a:gd name="T43" fmla="*/ 2147483647 h 1837"/>
              <a:gd name="T44" fmla="*/ 2147483647 w 2581"/>
              <a:gd name="T45" fmla="*/ 2147483647 h 1837"/>
              <a:gd name="T46" fmla="*/ 2147483647 w 2581"/>
              <a:gd name="T47" fmla="*/ 2147483647 h 1837"/>
              <a:gd name="T48" fmla="*/ 2147483647 w 2581"/>
              <a:gd name="T49" fmla="*/ 2147483647 h 1837"/>
              <a:gd name="T50" fmla="*/ 2147483647 w 2581"/>
              <a:gd name="T51" fmla="*/ 2147483647 h 1837"/>
              <a:gd name="T52" fmla="*/ 2147483647 w 2581"/>
              <a:gd name="T53" fmla="*/ 2147483647 h 1837"/>
              <a:gd name="T54" fmla="*/ 2147483647 w 2581"/>
              <a:gd name="T55" fmla="*/ 2147483647 h 1837"/>
              <a:gd name="T56" fmla="*/ 2147483647 w 2581"/>
              <a:gd name="T57" fmla="*/ 2147483647 h 1837"/>
              <a:gd name="T58" fmla="*/ 2147483647 w 2581"/>
              <a:gd name="T59" fmla="*/ 2147483647 h 1837"/>
              <a:gd name="T60" fmla="*/ 2147483647 w 2581"/>
              <a:gd name="T61" fmla="*/ 2147483647 h 1837"/>
              <a:gd name="T62" fmla="*/ 2147483647 w 2581"/>
              <a:gd name="T63" fmla="*/ 2147483647 h 1837"/>
              <a:gd name="T64" fmla="*/ 2147483647 w 2581"/>
              <a:gd name="T65" fmla="*/ 2147483647 h 1837"/>
              <a:gd name="T66" fmla="*/ 2147483647 w 2581"/>
              <a:gd name="T67" fmla="*/ 2147483647 h 1837"/>
              <a:gd name="T68" fmla="*/ 2147483647 w 2581"/>
              <a:gd name="T69" fmla="*/ 2147483647 h 1837"/>
              <a:gd name="T70" fmla="*/ 2147483647 w 2581"/>
              <a:gd name="T71" fmla="*/ 2147483647 h 1837"/>
              <a:gd name="T72" fmla="*/ 2147483647 w 2581"/>
              <a:gd name="T73" fmla="*/ 2147483647 h 1837"/>
              <a:gd name="T74" fmla="*/ 2147483647 w 2581"/>
              <a:gd name="T75" fmla="*/ 2147483647 h 1837"/>
              <a:gd name="T76" fmla="*/ 2147483647 w 2581"/>
              <a:gd name="T77" fmla="*/ 2147483647 h 1837"/>
              <a:gd name="T78" fmla="*/ 2147483647 w 2581"/>
              <a:gd name="T79" fmla="*/ 2147483647 h 1837"/>
              <a:gd name="T80" fmla="*/ 2147483647 w 2581"/>
              <a:gd name="T81" fmla="*/ 2147483647 h 1837"/>
              <a:gd name="T82" fmla="*/ 2147483647 w 2581"/>
              <a:gd name="T83" fmla="*/ 2147483647 h 1837"/>
              <a:gd name="T84" fmla="*/ 2147483647 w 2581"/>
              <a:gd name="T85" fmla="*/ 2147483647 h 1837"/>
              <a:gd name="T86" fmla="*/ 2147483647 w 2581"/>
              <a:gd name="T87" fmla="*/ 2147483647 h 1837"/>
              <a:gd name="T88" fmla="*/ 2147483647 w 2581"/>
              <a:gd name="T89" fmla="*/ 2147483647 h 1837"/>
              <a:gd name="T90" fmla="*/ 2147483647 w 2581"/>
              <a:gd name="T91" fmla="*/ 2147483647 h 1837"/>
              <a:gd name="T92" fmla="*/ 2147483647 w 2581"/>
              <a:gd name="T93" fmla="*/ 2147483647 h 1837"/>
              <a:gd name="T94" fmla="*/ 2147483647 w 2581"/>
              <a:gd name="T95" fmla="*/ 2147483647 h 1837"/>
              <a:gd name="T96" fmla="*/ 2147483647 w 2581"/>
              <a:gd name="T97" fmla="*/ 1778042991 h 1837"/>
              <a:gd name="T98" fmla="*/ 2147483647 w 2581"/>
              <a:gd name="T99" fmla="*/ 889021496 h 1837"/>
              <a:gd name="T100" fmla="*/ 2147483647 w 2581"/>
              <a:gd name="T101" fmla="*/ 0 h 1837"/>
              <a:gd name="T102" fmla="*/ 2147483647 w 2581"/>
              <a:gd name="T103" fmla="*/ 0 h 1837"/>
              <a:gd name="T104" fmla="*/ 2147483647 w 2581"/>
              <a:gd name="T105" fmla="*/ 889021496 h 1837"/>
              <a:gd name="T106" fmla="*/ 2147483647 w 2581"/>
              <a:gd name="T107" fmla="*/ 1778042991 h 1837"/>
              <a:gd name="T108" fmla="*/ 2147483647 w 2581"/>
              <a:gd name="T109" fmla="*/ 2147483647 h 1837"/>
              <a:gd name="T110" fmla="*/ 0 w 2581"/>
              <a:gd name="T111" fmla="*/ 2147483647 h 1837"/>
              <a:gd name="T112" fmla="*/ 0 w 2581"/>
              <a:gd name="T113" fmla="*/ 2147483647 h 1837"/>
              <a:gd name="T114" fmla="*/ 1225643196 w 2581"/>
              <a:gd name="T115" fmla="*/ 2147483647 h 1837"/>
              <a:gd name="T116" fmla="*/ 2147483647 w 2581"/>
              <a:gd name="T117" fmla="*/ 2147483647 h 1837"/>
              <a:gd name="T118" fmla="*/ 2147483647 w 2581"/>
              <a:gd name="T119" fmla="*/ 2147483647 h 1837"/>
              <a:gd name="T120" fmla="*/ 2147483647 w 2581"/>
              <a:gd name="T121" fmla="*/ 2147483647 h 1837"/>
              <a:gd name="T122" fmla="*/ 2147483647 w 2581"/>
              <a:gd name="T123" fmla="*/ 2147483647 h 1837"/>
              <a:gd name="T124" fmla="*/ 2147483647 w 2581"/>
              <a:gd name="T125" fmla="*/ 2147483647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66" name="Line 523"/>
          <p:cNvSpPr>
            <a:spLocks noChangeShapeType="1"/>
          </p:cNvSpPr>
          <p:nvPr/>
        </p:nvSpPr>
        <p:spPr bwMode="auto">
          <a:xfrm>
            <a:off x="4840288" y="8459788"/>
            <a:ext cx="1992312"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67" name="Line 524"/>
          <p:cNvSpPr>
            <a:spLocks noChangeShapeType="1"/>
          </p:cNvSpPr>
          <p:nvPr/>
        </p:nvSpPr>
        <p:spPr bwMode="auto">
          <a:xfrm>
            <a:off x="5837238" y="7769225"/>
            <a:ext cx="0" cy="139065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68" name="Freeform 525"/>
          <p:cNvSpPr>
            <a:spLocks/>
          </p:cNvSpPr>
          <p:nvPr/>
        </p:nvSpPr>
        <p:spPr bwMode="auto">
          <a:xfrm>
            <a:off x="4975225" y="8772525"/>
            <a:ext cx="555625" cy="393700"/>
          </a:xfrm>
          <a:custGeom>
            <a:avLst/>
            <a:gdLst>
              <a:gd name="T0" fmla="*/ 2147483647 w 1189"/>
              <a:gd name="T1" fmla="*/ 2147483647 h 937"/>
              <a:gd name="T2" fmla="*/ 2147483647 w 1189"/>
              <a:gd name="T3" fmla="*/ 2147483647 h 937"/>
              <a:gd name="T4" fmla="*/ 2147483647 w 1189"/>
              <a:gd name="T5" fmla="*/ 2147483647 h 937"/>
              <a:gd name="T6" fmla="*/ 2147483647 w 1189"/>
              <a:gd name="T7" fmla="*/ 2147483647 h 937"/>
              <a:gd name="T8" fmla="*/ 2147483647 w 1189"/>
              <a:gd name="T9" fmla="*/ 2147483647 h 937"/>
              <a:gd name="T10" fmla="*/ 2147483647 w 1189"/>
              <a:gd name="T11" fmla="*/ 2147483647 h 937"/>
              <a:gd name="T12" fmla="*/ 2147483647 w 1189"/>
              <a:gd name="T13" fmla="*/ 2147483647 h 937"/>
              <a:gd name="T14" fmla="*/ 2147483647 w 1189"/>
              <a:gd name="T15" fmla="*/ 2147483647 h 937"/>
              <a:gd name="T16" fmla="*/ 2147483647 w 1189"/>
              <a:gd name="T17" fmla="*/ 2147483647 h 937"/>
              <a:gd name="T18" fmla="*/ 0 w 1189"/>
              <a:gd name="T19" fmla="*/ 2147483647 h 937"/>
              <a:gd name="T20" fmla="*/ 0 w 1189"/>
              <a:gd name="T21" fmla="*/ 2147483647 h 937"/>
              <a:gd name="T22" fmla="*/ 2147483647 w 1189"/>
              <a:gd name="T23" fmla="*/ 2147483647 h 937"/>
              <a:gd name="T24" fmla="*/ 2147483647 w 1189"/>
              <a:gd name="T25" fmla="*/ 2147483647 h 937"/>
              <a:gd name="T26" fmla="*/ 2147483647 w 1189"/>
              <a:gd name="T27" fmla="*/ 890132170 h 937"/>
              <a:gd name="T28" fmla="*/ 2147483647 w 1189"/>
              <a:gd name="T29" fmla="*/ 1780264341 h 937"/>
              <a:gd name="T30" fmla="*/ 2147483647 w 1189"/>
              <a:gd name="T31" fmla="*/ 2147483647 h 937"/>
              <a:gd name="T32" fmla="*/ 2147483647 w 1189"/>
              <a:gd name="T33" fmla="*/ 2147483647 h 937"/>
              <a:gd name="T34" fmla="*/ 2147483647 w 1189"/>
              <a:gd name="T35" fmla="*/ 2147483647 h 937"/>
              <a:gd name="T36" fmla="*/ 2147483647 w 1189"/>
              <a:gd name="T37" fmla="*/ 2147483647 h 937"/>
              <a:gd name="T38" fmla="*/ 2147483647 w 1189"/>
              <a:gd name="T39" fmla="*/ 2147483647 h 937"/>
              <a:gd name="T40" fmla="*/ 2147483647 w 1189"/>
              <a:gd name="T41" fmla="*/ 2147483647 h 937"/>
              <a:gd name="T42" fmla="*/ 2147483647 w 1189"/>
              <a:gd name="T43" fmla="*/ 2147483647 h 937"/>
              <a:gd name="T44" fmla="*/ 2147483647 w 1189"/>
              <a:gd name="T45" fmla="*/ 2147483647 h 937"/>
              <a:gd name="T46" fmla="*/ 2147483647 w 1189"/>
              <a:gd name="T47" fmla="*/ 2147483647 h 937"/>
              <a:gd name="T48" fmla="*/ 2147483647 w 1189"/>
              <a:gd name="T49" fmla="*/ 2147483647 h 937"/>
              <a:gd name="T50" fmla="*/ 2147483647 w 1189"/>
              <a:gd name="T51" fmla="*/ 2147483647 h 937"/>
              <a:gd name="T52" fmla="*/ 2147483647 w 1189"/>
              <a:gd name="T53" fmla="*/ 2147483647 h 937"/>
              <a:gd name="T54" fmla="*/ 2147483647 w 1189"/>
              <a:gd name="T55" fmla="*/ 2147483647 h 937"/>
              <a:gd name="T56" fmla="*/ 2147483647 w 1189"/>
              <a:gd name="T57" fmla="*/ 2147483647 h 937"/>
              <a:gd name="T58" fmla="*/ 2147483647 w 1189"/>
              <a:gd name="T59" fmla="*/ 2147483647 h 937"/>
              <a:gd name="T60" fmla="*/ 2147483647 w 1189"/>
              <a:gd name="T61" fmla="*/ 2147483647 h 937"/>
              <a:gd name="T62" fmla="*/ 2147483647 w 1189"/>
              <a:gd name="T63" fmla="*/ 2147483647 h 937"/>
              <a:gd name="T64" fmla="*/ 2147483647 w 1189"/>
              <a:gd name="T65" fmla="*/ 2147483647 h 937"/>
              <a:gd name="T66" fmla="*/ 2147483647 w 1189"/>
              <a:gd name="T67" fmla="*/ 2147483647 h 937"/>
              <a:gd name="T68" fmla="*/ 2147483647 w 1189"/>
              <a:gd name="T69" fmla="*/ 2147483647 h 937"/>
              <a:gd name="T70" fmla="*/ 2147483647 w 1189"/>
              <a:gd name="T71" fmla="*/ 2147483647 h 937"/>
              <a:gd name="T72" fmla="*/ 2147483647 w 1189"/>
              <a:gd name="T73" fmla="*/ 2147483647 h 937"/>
              <a:gd name="T74" fmla="*/ 2147483647 w 1189"/>
              <a:gd name="T75" fmla="*/ 2147483647 h 937"/>
              <a:gd name="T76" fmla="*/ 2147483647 w 1189"/>
              <a:gd name="T77" fmla="*/ 2147483647 h 937"/>
              <a:gd name="T78" fmla="*/ 2147483647 w 1189"/>
              <a:gd name="T79" fmla="*/ 2147483647 h 937"/>
              <a:gd name="T80" fmla="*/ 2147483647 w 1189"/>
              <a:gd name="T81" fmla="*/ 2147483647 h 937"/>
              <a:gd name="T82" fmla="*/ 2147483647 w 1189"/>
              <a:gd name="T83" fmla="*/ 2147483647 h 937"/>
              <a:gd name="T84" fmla="*/ 2147483647 w 1189"/>
              <a:gd name="T85" fmla="*/ 2147483647 h 937"/>
              <a:gd name="T86" fmla="*/ 2147483647 w 1189"/>
              <a:gd name="T87" fmla="*/ 2147483647 h 9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89"/>
              <a:gd name="T133" fmla="*/ 0 h 937"/>
              <a:gd name="T134" fmla="*/ 1189 w 1189"/>
              <a:gd name="T135" fmla="*/ 937 h 9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89" h="937">
                <a:moveTo>
                  <a:pt x="300" y="936"/>
                </a:moveTo>
                <a:lnTo>
                  <a:pt x="288" y="912"/>
                </a:lnTo>
                <a:lnTo>
                  <a:pt x="276" y="888"/>
                </a:lnTo>
                <a:lnTo>
                  <a:pt x="276" y="864"/>
                </a:lnTo>
                <a:lnTo>
                  <a:pt x="276" y="840"/>
                </a:lnTo>
                <a:lnTo>
                  <a:pt x="276" y="816"/>
                </a:lnTo>
                <a:lnTo>
                  <a:pt x="276" y="792"/>
                </a:lnTo>
                <a:lnTo>
                  <a:pt x="264" y="768"/>
                </a:lnTo>
                <a:lnTo>
                  <a:pt x="264" y="744"/>
                </a:lnTo>
                <a:lnTo>
                  <a:pt x="252" y="720"/>
                </a:lnTo>
                <a:lnTo>
                  <a:pt x="252" y="696"/>
                </a:lnTo>
                <a:lnTo>
                  <a:pt x="240" y="672"/>
                </a:lnTo>
                <a:lnTo>
                  <a:pt x="216" y="660"/>
                </a:lnTo>
                <a:lnTo>
                  <a:pt x="216" y="636"/>
                </a:lnTo>
                <a:lnTo>
                  <a:pt x="204" y="612"/>
                </a:lnTo>
                <a:lnTo>
                  <a:pt x="192" y="588"/>
                </a:lnTo>
                <a:lnTo>
                  <a:pt x="180" y="564"/>
                </a:lnTo>
                <a:lnTo>
                  <a:pt x="168" y="540"/>
                </a:lnTo>
                <a:lnTo>
                  <a:pt x="156" y="516"/>
                </a:lnTo>
                <a:lnTo>
                  <a:pt x="144" y="492"/>
                </a:lnTo>
                <a:lnTo>
                  <a:pt x="132" y="468"/>
                </a:lnTo>
                <a:lnTo>
                  <a:pt x="120" y="432"/>
                </a:lnTo>
                <a:lnTo>
                  <a:pt x="96" y="408"/>
                </a:lnTo>
                <a:lnTo>
                  <a:pt x="84" y="384"/>
                </a:lnTo>
                <a:lnTo>
                  <a:pt x="60" y="360"/>
                </a:lnTo>
                <a:lnTo>
                  <a:pt x="48" y="336"/>
                </a:lnTo>
                <a:lnTo>
                  <a:pt x="24" y="312"/>
                </a:lnTo>
                <a:lnTo>
                  <a:pt x="12" y="288"/>
                </a:lnTo>
                <a:lnTo>
                  <a:pt x="0" y="264"/>
                </a:lnTo>
                <a:lnTo>
                  <a:pt x="0" y="240"/>
                </a:lnTo>
                <a:lnTo>
                  <a:pt x="0" y="216"/>
                </a:lnTo>
                <a:lnTo>
                  <a:pt x="0" y="192"/>
                </a:lnTo>
                <a:lnTo>
                  <a:pt x="0" y="168"/>
                </a:lnTo>
                <a:lnTo>
                  <a:pt x="0" y="144"/>
                </a:lnTo>
                <a:lnTo>
                  <a:pt x="12" y="120"/>
                </a:lnTo>
                <a:lnTo>
                  <a:pt x="24" y="96"/>
                </a:lnTo>
                <a:lnTo>
                  <a:pt x="36" y="72"/>
                </a:lnTo>
                <a:lnTo>
                  <a:pt x="60" y="48"/>
                </a:lnTo>
                <a:lnTo>
                  <a:pt x="84" y="36"/>
                </a:lnTo>
                <a:lnTo>
                  <a:pt x="96" y="12"/>
                </a:lnTo>
                <a:lnTo>
                  <a:pt x="120" y="12"/>
                </a:lnTo>
                <a:lnTo>
                  <a:pt x="144" y="12"/>
                </a:lnTo>
                <a:lnTo>
                  <a:pt x="168" y="0"/>
                </a:lnTo>
                <a:lnTo>
                  <a:pt x="192" y="12"/>
                </a:lnTo>
                <a:lnTo>
                  <a:pt x="228" y="24"/>
                </a:lnTo>
                <a:lnTo>
                  <a:pt x="252" y="24"/>
                </a:lnTo>
                <a:lnTo>
                  <a:pt x="276" y="48"/>
                </a:lnTo>
                <a:lnTo>
                  <a:pt x="300" y="60"/>
                </a:lnTo>
                <a:lnTo>
                  <a:pt x="324" y="84"/>
                </a:lnTo>
                <a:lnTo>
                  <a:pt x="336" y="108"/>
                </a:lnTo>
                <a:lnTo>
                  <a:pt x="348" y="132"/>
                </a:lnTo>
                <a:lnTo>
                  <a:pt x="360" y="156"/>
                </a:lnTo>
                <a:lnTo>
                  <a:pt x="372" y="180"/>
                </a:lnTo>
                <a:lnTo>
                  <a:pt x="384" y="204"/>
                </a:lnTo>
                <a:lnTo>
                  <a:pt x="384" y="228"/>
                </a:lnTo>
                <a:lnTo>
                  <a:pt x="396" y="252"/>
                </a:lnTo>
                <a:lnTo>
                  <a:pt x="408" y="276"/>
                </a:lnTo>
                <a:lnTo>
                  <a:pt x="408" y="300"/>
                </a:lnTo>
                <a:lnTo>
                  <a:pt x="420" y="324"/>
                </a:lnTo>
                <a:lnTo>
                  <a:pt x="432" y="348"/>
                </a:lnTo>
                <a:lnTo>
                  <a:pt x="432" y="372"/>
                </a:lnTo>
                <a:lnTo>
                  <a:pt x="432" y="396"/>
                </a:lnTo>
                <a:lnTo>
                  <a:pt x="444" y="420"/>
                </a:lnTo>
                <a:lnTo>
                  <a:pt x="444" y="444"/>
                </a:lnTo>
                <a:lnTo>
                  <a:pt x="444" y="468"/>
                </a:lnTo>
                <a:lnTo>
                  <a:pt x="456" y="492"/>
                </a:lnTo>
                <a:lnTo>
                  <a:pt x="456" y="516"/>
                </a:lnTo>
                <a:lnTo>
                  <a:pt x="468" y="540"/>
                </a:lnTo>
                <a:lnTo>
                  <a:pt x="480" y="564"/>
                </a:lnTo>
                <a:lnTo>
                  <a:pt x="480" y="588"/>
                </a:lnTo>
                <a:lnTo>
                  <a:pt x="504" y="612"/>
                </a:lnTo>
                <a:lnTo>
                  <a:pt x="516" y="636"/>
                </a:lnTo>
                <a:lnTo>
                  <a:pt x="540" y="648"/>
                </a:lnTo>
                <a:lnTo>
                  <a:pt x="564" y="660"/>
                </a:lnTo>
                <a:lnTo>
                  <a:pt x="600" y="672"/>
                </a:lnTo>
                <a:lnTo>
                  <a:pt x="624" y="684"/>
                </a:lnTo>
                <a:lnTo>
                  <a:pt x="648" y="684"/>
                </a:lnTo>
                <a:lnTo>
                  <a:pt x="672" y="684"/>
                </a:lnTo>
                <a:lnTo>
                  <a:pt x="696" y="684"/>
                </a:lnTo>
                <a:lnTo>
                  <a:pt x="720" y="672"/>
                </a:lnTo>
                <a:lnTo>
                  <a:pt x="744" y="660"/>
                </a:lnTo>
                <a:lnTo>
                  <a:pt x="768" y="636"/>
                </a:lnTo>
                <a:lnTo>
                  <a:pt x="780" y="612"/>
                </a:lnTo>
                <a:lnTo>
                  <a:pt x="804" y="588"/>
                </a:lnTo>
                <a:lnTo>
                  <a:pt x="804" y="564"/>
                </a:lnTo>
                <a:lnTo>
                  <a:pt x="816" y="540"/>
                </a:lnTo>
                <a:lnTo>
                  <a:pt x="828" y="504"/>
                </a:lnTo>
                <a:lnTo>
                  <a:pt x="828" y="480"/>
                </a:lnTo>
                <a:lnTo>
                  <a:pt x="840" y="456"/>
                </a:lnTo>
                <a:lnTo>
                  <a:pt x="840" y="432"/>
                </a:lnTo>
                <a:lnTo>
                  <a:pt x="852" y="408"/>
                </a:lnTo>
                <a:lnTo>
                  <a:pt x="864" y="384"/>
                </a:lnTo>
                <a:lnTo>
                  <a:pt x="876" y="360"/>
                </a:lnTo>
                <a:lnTo>
                  <a:pt x="900" y="336"/>
                </a:lnTo>
                <a:lnTo>
                  <a:pt x="912" y="312"/>
                </a:lnTo>
                <a:lnTo>
                  <a:pt x="924" y="288"/>
                </a:lnTo>
                <a:lnTo>
                  <a:pt x="948" y="276"/>
                </a:lnTo>
                <a:lnTo>
                  <a:pt x="960" y="252"/>
                </a:lnTo>
                <a:lnTo>
                  <a:pt x="984" y="252"/>
                </a:lnTo>
                <a:lnTo>
                  <a:pt x="1008" y="240"/>
                </a:lnTo>
                <a:lnTo>
                  <a:pt x="1032" y="240"/>
                </a:lnTo>
                <a:lnTo>
                  <a:pt x="1056" y="240"/>
                </a:lnTo>
                <a:lnTo>
                  <a:pt x="1080" y="240"/>
                </a:lnTo>
                <a:lnTo>
                  <a:pt x="1104" y="252"/>
                </a:lnTo>
                <a:lnTo>
                  <a:pt x="1128" y="264"/>
                </a:lnTo>
                <a:lnTo>
                  <a:pt x="1152" y="276"/>
                </a:lnTo>
                <a:lnTo>
                  <a:pt x="1164" y="300"/>
                </a:lnTo>
                <a:lnTo>
                  <a:pt x="1176" y="324"/>
                </a:lnTo>
                <a:lnTo>
                  <a:pt x="1176" y="348"/>
                </a:lnTo>
                <a:lnTo>
                  <a:pt x="1188" y="372"/>
                </a:lnTo>
                <a:lnTo>
                  <a:pt x="1188" y="396"/>
                </a:lnTo>
                <a:lnTo>
                  <a:pt x="1188" y="420"/>
                </a:lnTo>
                <a:lnTo>
                  <a:pt x="1176" y="444"/>
                </a:lnTo>
                <a:lnTo>
                  <a:pt x="1164" y="468"/>
                </a:lnTo>
                <a:lnTo>
                  <a:pt x="1152" y="492"/>
                </a:lnTo>
                <a:lnTo>
                  <a:pt x="1140" y="516"/>
                </a:lnTo>
                <a:lnTo>
                  <a:pt x="1128" y="540"/>
                </a:lnTo>
                <a:lnTo>
                  <a:pt x="1116" y="564"/>
                </a:lnTo>
                <a:lnTo>
                  <a:pt x="1092" y="588"/>
                </a:lnTo>
                <a:lnTo>
                  <a:pt x="1080" y="612"/>
                </a:lnTo>
                <a:lnTo>
                  <a:pt x="1056" y="624"/>
                </a:lnTo>
                <a:lnTo>
                  <a:pt x="1044" y="660"/>
                </a:lnTo>
                <a:lnTo>
                  <a:pt x="1020" y="672"/>
                </a:lnTo>
                <a:lnTo>
                  <a:pt x="1020" y="696"/>
                </a:lnTo>
                <a:lnTo>
                  <a:pt x="996" y="720"/>
                </a:lnTo>
                <a:lnTo>
                  <a:pt x="984" y="744"/>
                </a:lnTo>
                <a:lnTo>
                  <a:pt x="960" y="768"/>
                </a:lnTo>
                <a:lnTo>
                  <a:pt x="948" y="792"/>
                </a:lnTo>
                <a:lnTo>
                  <a:pt x="936" y="816"/>
                </a:lnTo>
                <a:lnTo>
                  <a:pt x="924" y="840"/>
                </a:lnTo>
                <a:lnTo>
                  <a:pt x="912" y="864"/>
                </a:lnTo>
                <a:lnTo>
                  <a:pt x="900" y="888"/>
                </a:lnTo>
                <a:lnTo>
                  <a:pt x="900" y="912"/>
                </a:lnTo>
                <a:lnTo>
                  <a:pt x="888" y="93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69" name="Freeform 526"/>
          <p:cNvSpPr>
            <a:spLocks/>
          </p:cNvSpPr>
          <p:nvPr/>
        </p:nvSpPr>
        <p:spPr bwMode="auto">
          <a:xfrm>
            <a:off x="5313363" y="8235950"/>
            <a:ext cx="79375" cy="80963"/>
          </a:xfrm>
          <a:custGeom>
            <a:avLst/>
            <a:gdLst>
              <a:gd name="T0" fmla="*/ 2147483647 w 169"/>
              <a:gd name="T1" fmla="*/ 885873654 h 193"/>
              <a:gd name="T2" fmla="*/ 2147483647 w 169"/>
              <a:gd name="T3" fmla="*/ 1771747308 h 193"/>
              <a:gd name="T4" fmla="*/ 2147483647 w 169"/>
              <a:gd name="T5" fmla="*/ 2147483647 h 193"/>
              <a:gd name="T6" fmla="*/ 2147483647 w 169"/>
              <a:gd name="T7" fmla="*/ 2147483647 h 193"/>
              <a:gd name="T8" fmla="*/ 2147483647 w 169"/>
              <a:gd name="T9" fmla="*/ 2147483647 h 193"/>
              <a:gd name="T10" fmla="*/ 0 w 169"/>
              <a:gd name="T11" fmla="*/ 2147483647 h 193"/>
              <a:gd name="T12" fmla="*/ 0 w 169"/>
              <a:gd name="T13" fmla="*/ 2147483647 h 193"/>
              <a:gd name="T14" fmla="*/ 0 w 169"/>
              <a:gd name="T15" fmla="*/ 2147483647 h 193"/>
              <a:gd name="T16" fmla="*/ 2147483647 w 169"/>
              <a:gd name="T17" fmla="*/ 2147483647 h 193"/>
              <a:gd name="T18" fmla="*/ 2147483647 w 169"/>
              <a:gd name="T19" fmla="*/ 2147483647 h 193"/>
              <a:gd name="T20" fmla="*/ 2147483647 w 169"/>
              <a:gd name="T21" fmla="*/ 2147483647 h 193"/>
              <a:gd name="T22" fmla="*/ 2147483647 w 169"/>
              <a:gd name="T23" fmla="*/ 2147483647 h 193"/>
              <a:gd name="T24" fmla="*/ 2147483647 w 169"/>
              <a:gd name="T25" fmla="*/ 2147483647 h 193"/>
              <a:gd name="T26" fmla="*/ 2147483647 w 169"/>
              <a:gd name="T27" fmla="*/ 2147483647 h 193"/>
              <a:gd name="T28" fmla="*/ 2147483647 w 169"/>
              <a:gd name="T29" fmla="*/ 2147483647 h 193"/>
              <a:gd name="T30" fmla="*/ 2147483647 w 169"/>
              <a:gd name="T31" fmla="*/ 2147483647 h 193"/>
              <a:gd name="T32" fmla="*/ 2147483647 w 169"/>
              <a:gd name="T33" fmla="*/ 2147483647 h 193"/>
              <a:gd name="T34" fmla="*/ 2147483647 w 169"/>
              <a:gd name="T35" fmla="*/ 2147483647 h 193"/>
              <a:gd name="T36" fmla="*/ 2147483647 w 169"/>
              <a:gd name="T37" fmla="*/ 2147483647 h 193"/>
              <a:gd name="T38" fmla="*/ 2147483647 w 169"/>
              <a:gd name="T39" fmla="*/ 2147483647 h 193"/>
              <a:gd name="T40" fmla="*/ 2147483647 w 169"/>
              <a:gd name="T41" fmla="*/ 885873654 h 193"/>
              <a:gd name="T42" fmla="*/ 2147483647 w 169"/>
              <a:gd name="T43" fmla="*/ 0 h 193"/>
              <a:gd name="T44" fmla="*/ 2147483647 w 169"/>
              <a:gd name="T45" fmla="*/ 885873654 h 1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9"/>
              <a:gd name="T70" fmla="*/ 0 h 193"/>
              <a:gd name="T71" fmla="*/ 169 w 169"/>
              <a:gd name="T72" fmla="*/ 193 h 19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9" h="193">
                <a:moveTo>
                  <a:pt x="108" y="12"/>
                </a:moveTo>
                <a:lnTo>
                  <a:pt x="84" y="24"/>
                </a:lnTo>
                <a:lnTo>
                  <a:pt x="60" y="36"/>
                </a:lnTo>
                <a:lnTo>
                  <a:pt x="36" y="48"/>
                </a:lnTo>
                <a:lnTo>
                  <a:pt x="24" y="72"/>
                </a:lnTo>
                <a:lnTo>
                  <a:pt x="0" y="96"/>
                </a:lnTo>
                <a:lnTo>
                  <a:pt x="0" y="120"/>
                </a:lnTo>
                <a:lnTo>
                  <a:pt x="0" y="144"/>
                </a:lnTo>
                <a:lnTo>
                  <a:pt x="24" y="156"/>
                </a:lnTo>
                <a:lnTo>
                  <a:pt x="36" y="180"/>
                </a:lnTo>
                <a:lnTo>
                  <a:pt x="60" y="192"/>
                </a:lnTo>
                <a:lnTo>
                  <a:pt x="84" y="192"/>
                </a:lnTo>
                <a:lnTo>
                  <a:pt x="108" y="192"/>
                </a:lnTo>
                <a:lnTo>
                  <a:pt x="132" y="180"/>
                </a:lnTo>
                <a:lnTo>
                  <a:pt x="144" y="156"/>
                </a:lnTo>
                <a:lnTo>
                  <a:pt x="156" y="132"/>
                </a:lnTo>
                <a:lnTo>
                  <a:pt x="168" y="108"/>
                </a:lnTo>
                <a:lnTo>
                  <a:pt x="168" y="84"/>
                </a:lnTo>
                <a:lnTo>
                  <a:pt x="168" y="60"/>
                </a:lnTo>
                <a:lnTo>
                  <a:pt x="156" y="36"/>
                </a:lnTo>
                <a:lnTo>
                  <a:pt x="144" y="12"/>
                </a:lnTo>
                <a:lnTo>
                  <a:pt x="120" y="0"/>
                </a:lnTo>
                <a:lnTo>
                  <a:pt x="108" y="12"/>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70" name="Freeform 527"/>
          <p:cNvSpPr>
            <a:spLocks/>
          </p:cNvSpPr>
          <p:nvPr/>
        </p:nvSpPr>
        <p:spPr bwMode="auto">
          <a:xfrm>
            <a:off x="5257800" y="8423275"/>
            <a:ext cx="130175" cy="241300"/>
          </a:xfrm>
          <a:custGeom>
            <a:avLst/>
            <a:gdLst>
              <a:gd name="T0" fmla="*/ 2147483647 w 277"/>
              <a:gd name="T1" fmla="*/ 0 h 577"/>
              <a:gd name="T2" fmla="*/ 2147483647 w 277"/>
              <a:gd name="T3" fmla="*/ 1755362987 h 577"/>
              <a:gd name="T4" fmla="*/ 2147483647 w 277"/>
              <a:gd name="T5" fmla="*/ 2147483647 h 577"/>
              <a:gd name="T6" fmla="*/ 2147483647 w 277"/>
              <a:gd name="T7" fmla="*/ 2147483647 h 577"/>
              <a:gd name="T8" fmla="*/ 2147483647 w 277"/>
              <a:gd name="T9" fmla="*/ 2147483647 h 577"/>
              <a:gd name="T10" fmla="*/ 2147483647 w 277"/>
              <a:gd name="T11" fmla="*/ 2147483647 h 577"/>
              <a:gd name="T12" fmla="*/ 2147483647 w 277"/>
              <a:gd name="T13" fmla="*/ 2147483647 h 577"/>
              <a:gd name="T14" fmla="*/ 2147483647 w 277"/>
              <a:gd name="T15" fmla="*/ 2147483647 h 577"/>
              <a:gd name="T16" fmla="*/ 2147483647 w 277"/>
              <a:gd name="T17" fmla="*/ 2147483647 h 577"/>
              <a:gd name="T18" fmla="*/ 2147483647 w 277"/>
              <a:gd name="T19" fmla="*/ 2147483647 h 577"/>
              <a:gd name="T20" fmla="*/ 2147483647 w 277"/>
              <a:gd name="T21" fmla="*/ 2147483647 h 577"/>
              <a:gd name="T22" fmla="*/ 2147483647 w 277"/>
              <a:gd name="T23" fmla="*/ 2147483647 h 577"/>
              <a:gd name="T24" fmla="*/ 2147483647 w 277"/>
              <a:gd name="T25" fmla="*/ 2147483647 h 577"/>
              <a:gd name="T26" fmla="*/ 2147483647 w 277"/>
              <a:gd name="T27" fmla="*/ 2147483647 h 577"/>
              <a:gd name="T28" fmla="*/ 2147483647 w 277"/>
              <a:gd name="T29" fmla="*/ 2147483647 h 577"/>
              <a:gd name="T30" fmla="*/ 2147483647 w 277"/>
              <a:gd name="T31" fmla="*/ 2147483647 h 577"/>
              <a:gd name="T32" fmla="*/ 2147483647 w 277"/>
              <a:gd name="T33" fmla="*/ 2147483647 h 577"/>
              <a:gd name="T34" fmla="*/ 2147483647 w 277"/>
              <a:gd name="T35" fmla="*/ 2147483647 h 577"/>
              <a:gd name="T36" fmla="*/ 2147483647 w 277"/>
              <a:gd name="T37" fmla="*/ 2147483647 h 577"/>
              <a:gd name="T38" fmla="*/ 2147483647 w 277"/>
              <a:gd name="T39" fmla="*/ 2147483647 h 577"/>
              <a:gd name="T40" fmla="*/ 2147483647 w 277"/>
              <a:gd name="T41" fmla="*/ 2147483647 h 577"/>
              <a:gd name="T42" fmla="*/ 2147483647 w 277"/>
              <a:gd name="T43" fmla="*/ 2147483647 h 577"/>
              <a:gd name="T44" fmla="*/ 2147483647 w 277"/>
              <a:gd name="T45" fmla="*/ 2147483647 h 577"/>
              <a:gd name="T46" fmla="*/ 2147483647 w 277"/>
              <a:gd name="T47" fmla="*/ 2147483647 h 577"/>
              <a:gd name="T48" fmla="*/ 2147483647 w 277"/>
              <a:gd name="T49" fmla="*/ 2147483647 h 577"/>
              <a:gd name="T50" fmla="*/ 2147483647 w 277"/>
              <a:gd name="T51" fmla="*/ 2147483647 h 577"/>
              <a:gd name="T52" fmla="*/ 2147483647 w 277"/>
              <a:gd name="T53" fmla="*/ 2147483647 h 577"/>
              <a:gd name="T54" fmla="*/ 2147483647 w 277"/>
              <a:gd name="T55" fmla="*/ 2147483647 h 577"/>
              <a:gd name="T56" fmla="*/ 2147483647 w 277"/>
              <a:gd name="T57" fmla="*/ 2147483647 h 577"/>
              <a:gd name="T58" fmla="*/ 1245367777 w 277"/>
              <a:gd name="T59" fmla="*/ 2147483647 h 577"/>
              <a:gd name="T60" fmla="*/ 1245367777 w 277"/>
              <a:gd name="T61" fmla="*/ 2147483647 h 577"/>
              <a:gd name="T62" fmla="*/ 0 w 277"/>
              <a:gd name="T63" fmla="*/ 2147483647 h 577"/>
              <a:gd name="T64" fmla="*/ 1245367777 w 277"/>
              <a:gd name="T65" fmla="*/ 2147483647 h 577"/>
              <a:gd name="T66" fmla="*/ 2147483647 w 277"/>
              <a:gd name="T67" fmla="*/ 2147483647 h 577"/>
              <a:gd name="T68" fmla="*/ 2147483647 w 277"/>
              <a:gd name="T69" fmla="*/ 2147483647 h 577"/>
              <a:gd name="T70" fmla="*/ 2147483647 w 277"/>
              <a:gd name="T71" fmla="*/ 2147483647 h 577"/>
              <a:gd name="T72" fmla="*/ 2147483647 w 277"/>
              <a:gd name="T73" fmla="*/ 2147483647 h 577"/>
              <a:gd name="T74" fmla="*/ 2147483647 w 277"/>
              <a:gd name="T75" fmla="*/ 2147483647 h 577"/>
              <a:gd name="T76" fmla="*/ 2147483647 w 277"/>
              <a:gd name="T77" fmla="*/ 2147483647 h 577"/>
              <a:gd name="T78" fmla="*/ 2147483647 w 277"/>
              <a:gd name="T79" fmla="*/ 2147483647 h 577"/>
              <a:gd name="T80" fmla="*/ 2147483647 w 277"/>
              <a:gd name="T81" fmla="*/ 2147483647 h 577"/>
              <a:gd name="T82" fmla="*/ 2147483647 w 277"/>
              <a:gd name="T83" fmla="*/ 2147483647 h 577"/>
              <a:gd name="T84" fmla="*/ 2147483647 w 277"/>
              <a:gd name="T85" fmla="*/ 2147483647 h 577"/>
              <a:gd name="T86" fmla="*/ 2147483647 w 277"/>
              <a:gd name="T87" fmla="*/ 2147483647 h 577"/>
              <a:gd name="T88" fmla="*/ 2147483647 w 277"/>
              <a:gd name="T89" fmla="*/ 2147483647 h 577"/>
              <a:gd name="T90" fmla="*/ 2147483647 w 277"/>
              <a:gd name="T91" fmla="*/ 2147483647 h 577"/>
              <a:gd name="T92" fmla="*/ 2147483647 w 277"/>
              <a:gd name="T93" fmla="*/ 2147483647 h 577"/>
              <a:gd name="T94" fmla="*/ 2147483647 w 277"/>
              <a:gd name="T95" fmla="*/ 2147483647 h 577"/>
              <a:gd name="T96" fmla="*/ 2147483647 w 277"/>
              <a:gd name="T97" fmla="*/ 2147483647 h 577"/>
              <a:gd name="T98" fmla="*/ 2147483647 w 277"/>
              <a:gd name="T99" fmla="*/ 2147483647 h 577"/>
              <a:gd name="T100" fmla="*/ 2147483647 w 277"/>
              <a:gd name="T101" fmla="*/ 2147483647 h 577"/>
              <a:gd name="T102" fmla="*/ 2147483647 w 277"/>
              <a:gd name="T103" fmla="*/ 2147483647 h 577"/>
              <a:gd name="T104" fmla="*/ 2147483647 w 277"/>
              <a:gd name="T105" fmla="*/ 877593881 h 577"/>
              <a:gd name="T106" fmla="*/ 2147483647 w 277"/>
              <a:gd name="T107" fmla="*/ 0 h 577"/>
              <a:gd name="T108" fmla="*/ 2147483647 w 277"/>
              <a:gd name="T109" fmla="*/ 0 h 5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7"/>
              <a:gd name="T166" fmla="*/ 0 h 577"/>
              <a:gd name="T167" fmla="*/ 277 w 277"/>
              <a:gd name="T168" fmla="*/ 577 h 5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7" h="577">
                <a:moveTo>
                  <a:pt x="180" y="0"/>
                </a:moveTo>
                <a:lnTo>
                  <a:pt x="204" y="24"/>
                </a:lnTo>
                <a:lnTo>
                  <a:pt x="228" y="36"/>
                </a:lnTo>
                <a:lnTo>
                  <a:pt x="240" y="60"/>
                </a:lnTo>
                <a:lnTo>
                  <a:pt x="264" y="84"/>
                </a:lnTo>
                <a:lnTo>
                  <a:pt x="276" y="108"/>
                </a:lnTo>
                <a:lnTo>
                  <a:pt x="276" y="132"/>
                </a:lnTo>
                <a:lnTo>
                  <a:pt x="276" y="156"/>
                </a:lnTo>
                <a:lnTo>
                  <a:pt x="276" y="180"/>
                </a:lnTo>
                <a:lnTo>
                  <a:pt x="276" y="204"/>
                </a:lnTo>
                <a:lnTo>
                  <a:pt x="276" y="228"/>
                </a:lnTo>
                <a:lnTo>
                  <a:pt x="276" y="252"/>
                </a:lnTo>
                <a:lnTo>
                  <a:pt x="276" y="276"/>
                </a:lnTo>
                <a:lnTo>
                  <a:pt x="276" y="300"/>
                </a:lnTo>
                <a:lnTo>
                  <a:pt x="264" y="324"/>
                </a:lnTo>
                <a:lnTo>
                  <a:pt x="264" y="348"/>
                </a:lnTo>
                <a:lnTo>
                  <a:pt x="252" y="372"/>
                </a:lnTo>
                <a:lnTo>
                  <a:pt x="240" y="396"/>
                </a:lnTo>
                <a:lnTo>
                  <a:pt x="216" y="420"/>
                </a:lnTo>
                <a:lnTo>
                  <a:pt x="204" y="444"/>
                </a:lnTo>
                <a:lnTo>
                  <a:pt x="192" y="468"/>
                </a:lnTo>
                <a:lnTo>
                  <a:pt x="168" y="480"/>
                </a:lnTo>
                <a:lnTo>
                  <a:pt x="168" y="504"/>
                </a:lnTo>
                <a:lnTo>
                  <a:pt x="144" y="516"/>
                </a:lnTo>
                <a:lnTo>
                  <a:pt x="132" y="540"/>
                </a:lnTo>
                <a:lnTo>
                  <a:pt x="108" y="552"/>
                </a:lnTo>
                <a:lnTo>
                  <a:pt x="96" y="576"/>
                </a:lnTo>
                <a:lnTo>
                  <a:pt x="72" y="576"/>
                </a:lnTo>
                <a:lnTo>
                  <a:pt x="48" y="576"/>
                </a:lnTo>
                <a:lnTo>
                  <a:pt x="12" y="552"/>
                </a:lnTo>
                <a:lnTo>
                  <a:pt x="12" y="528"/>
                </a:lnTo>
                <a:lnTo>
                  <a:pt x="0" y="504"/>
                </a:lnTo>
                <a:lnTo>
                  <a:pt x="12" y="480"/>
                </a:lnTo>
                <a:lnTo>
                  <a:pt x="24" y="456"/>
                </a:lnTo>
                <a:lnTo>
                  <a:pt x="24" y="432"/>
                </a:lnTo>
                <a:lnTo>
                  <a:pt x="48" y="420"/>
                </a:lnTo>
                <a:lnTo>
                  <a:pt x="60" y="396"/>
                </a:lnTo>
                <a:lnTo>
                  <a:pt x="72" y="372"/>
                </a:lnTo>
                <a:lnTo>
                  <a:pt x="96" y="360"/>
                </a:lnTo>
                <a:lnTo>
                  <a:pt x="96" y="336"/>
                </a:lnTo>
                <a:lnTo>
                  <a:pt x="120" y="312"/>
                </a:lnTo>
                <a:lnTo>
                  <a:pt x="132" y="276"/>
                </a:lnTo>
                <a:lnTo>
                  <a:pt x="144" y="252"/>
                </a:lnTo>
                <a:lnTo>
                  <a:pt x="156" y="228"/>
                </a:lnTo>
                <a:lnTo>
                  <a:pt x="168" y="204"/>
                </a:lnTo>
                <a:lnTo>
                  <a:pt x="180" y="180"/>
                </a:lnTo>
                <a:lnTo>
                  <a:pt x="180" y="156"/>
                </a:lnTo>
                <a:lnTo>
                  <a:pt x="180" y="132"/>
                </a:lnTo>
                <a:lnTo>
                  <a:pt x="180" y="108"/>
                </a:lnTo>
                <a:lnTo>
                  <a:pt x="180" y="84"/>
                </a:lnTo>
                <a:lnTo>
                  <a:pt x="180" y="60"/>
                </a:lnTo>
                <a:lnTo>
                  <a:pt x="180" y="36"/>
                </a:lnTo>
                <a:lnTo>
                  <a:pt x="180" y="12"/>
                </a:lnTo>
                <a:lnTo>
                  <a:pt x="204" y="0"/>
                </a:lnTo>
                <a:lnTo>
                  <a:pt x="180" y="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71" name="Freeform 528"/>
          <p:cNvSpPr>
            <a:spLocks/>
          </p:cNvSpPr>
          <p:nvPr/>
        </p:nvSpPr>
        <p:spPr bwMode="auto">
          <a:xfrm>
            <a:off x="5335588" y="8316913"/>
            <a:ext cx="17462" cy="111125"/>
          </a:xfrm>
          <a:custGeom>
            <a:avLst/>
            <a:gdLst>
              <a:gd name="T0" fmla="*/ 1261336894 w 37"/>
              <a:gd name="T1" fmla="*/ 884855667 h 265"/>
              <a:gd name="T2" fmla="*/ 2147483647 w 37"/>
              <a:gd name="T3" fmla="*/ 0 h 265"/>
              <a:gd name="T4" fmla="*/ 2147483647 w 37"/>
              <a:gd name="T5" fmla="*/ 1769711333 h 265"/>
              <a:gd name="T6" fmla="*/ 2147483647 w 37"/>
              <a:gd name="T7" fmla="*/ 2147483647 h 265"/>
              <a:gd name="T8" fmla="*/ 2147483647 w 37"/>
              <a:gd name="T9" fmla="*/ 2147483647 h 265"/>
              <a:gd name="T10" fmla="*/ 2147483647 w 37"/>
              <a:gd name="T11" fmla="*/ 2147483647 h 265"/>
              <a:gd name="T12" fmla="*/ 2147483647 w 37"/>
              <a:gd name="T13" fmla="*/ 2147483647 h 265"/>
              <a:gd name="T14" fmla="*/ 1261336894 w 37"/>
              <a:gd name="T15" fmla="*/ 2147483647 h 265"/>
              <a:gd name="T16" fmla="*/ 0 w 37"/>
              <a:gd name="T17" fmla="*/ 2147483647 h 265"/>
              <a:gd name="T18" fmla="*/ 0 w 37"/>
              <a:gd name="T19" fmla="*/ 2147483647 h 265"/>
              <a:gd name="T20" fmla="*/ 0 w 37"/>
              <a:gd name="T21" fmla="*/ 2147483647 h 265"/>
              <a:gd name="T22" fmla="*/ 0 w 37"/>
              <a:gd name="T23" fmla="*/ 2147483647 h 265"/>
              <a:gd name="T24" fmla="*/ 1261336894 w 37"/>
              <a:gd name="T25" fmla="*/ 2147483647 h 2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65"/>
              <a:gd name="T41" fmla="*/ 37 w 37"/>
              <a:gd name="T42" fmla="*/ 265 h 2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65">
                <a:moveTo>
                  <a:pt x="12" y="12"/>
                </a:moveTo>
                <a:lnTo>
                  <a:pt x="36" y="0"/>
                </a:lnTo>
                <a:lnTo>
                  <a:pt x="36" y="24"/>
                </a:lnTo>
                <a:lnTo>
                  <a:pt x="36" y="48"/>
                </a:lnTo>
                <a:lnTo>
                  <a:pt x="36" y="72"/>
                </a:lnTo>
                <a:lnTo>
                  <a:pt x="36" y="96"/>
                </a:lnTo>
                <a:lnTo>
                  <a:pt x="24" y="120"/>
                </a:lnTo>
                <a:lnTo>
                  <a:pt x="12" y="144"/>
                </a:lnTo>
                <a:lnTo>
                  <a:pt x="0" y="168"/>
                </a:lnTo>
                <a:lnTo>
                  <a:pt x="0" y="192"/>
                </a:lnTo>
                <a:lnTo>
                  <a:pt x="0" y="216"/>
                </a:lnTo>
                <a:lnTo>
                  <a:pt x="0" y="240"/>
                </a:lnTo>
                <a:lnTo>
                  <a:pt x="12" y="26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472" name="Oval 529"/>
          <p:cNvSpPr>
            <a:spLocks noChangeArrowheads="1"/>
          </p:cNvSpPr>
          <p:nvPr/>
        </p:nvSpPr>
        <p:spPr bwMode="auto">
          <a:xfrm>
            <a:off x="5264150" y="8410575"/>
            <a:ext cx="58738"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73" name="Oval 530"/>
          <p:cNvSpPr>
            <a:spLocks noChangeArrowheads="1"/>
          </p:cNvSpPr>
          <p:nvPr/>
        </p:nvSpPr>
        <p:spPr bwMode="auto">
          <a:xfrm>
            <a:off x="5229225" y="8281988"/>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74" name="Oval 531"/>
          <p:cNvSpPr>
            <a:spLocks noChangeArrowheads="1"/>
          </p:cNvSpPr>
          <p:nvPr/>
        </p:nvSpPr>
        <p:spPr bwMode="auto">
          <a:xfrm>
            <a:off x="6580188" y="7934325"/>
            <a:ext cx="58737"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75" name="Oval 532"/>
          <p:cNvSpPr>
            <a:spLocks noChangeArrowheads="1"/>
          </p:cNvSpPr>
          <p:nvPr/>
        </p:nvSpPr>
        <p:spPr bwMode="auto">
          <a:xfrm>
            <a:off x="5999163" y="806132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76" name="Oval 533"/>
          <p:cNvSpPr>
            <a:spLocks noChangeArrowheads="1"/>
          </p:cNvSpPr>
          <p:nvPr/>
        </p:nvSpPr>
        <p:spPr bwMode="auto">
          <a:xfrm>
            <a:off x="6067425" y="8385175"/>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77" name="Oval 534"/>
          <p:cNvSpPr>
            <a:spLocks noChangeArrowheads="1"/>
          </p:cNvSpPr>
          <p:nvPr/>
        </p:nvSpPr>
        <p:spPr bwMode="auto">
          <a:xfrm>
            <a:off x="6470650" y="8736013"/>
            <a:ext cx="57150" cy="65087"/>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78" name="Oval 535"/>
          <p:cNvSpPr>
            <a:spLocks noChangeArrowheads="1"/>
          </p:cNvSpPr>
          <p:nvPr/>
        </p:nvSpPr>
        <p:spPr bwMode="auto">
          <a:xfrm>
            <a:off x="4862513" y="8712200"/>
            <a:ext cx="57150" cy="65088"/>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79" name="Oval 536"/>
          <p:cNvSpPr>
            <a:spLocks noChangeArrowheads="1"/>
          </p:cNvSpPr>
          <p:nvPr/>
        </p:nvSpPr>
        <p:spPr bwMode="auto">
          <a:xfrm>
            <a:off x="5408613" y="8399463"/>
            <a:ext cx="57150" cy="66675"/>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480" name="Text Box 537"/>
          <p:cNvSpPr txBox="1">
            <a:spLocks noChangeArrowheads="1"/>
          </p:cNvSpPr>
          <p:nvPr/>
        </p:nvSpPr>
        <p:spPr bwMode="auto">
          <a:xfrm>
            <a:off x="4938713" y="7794625"/>
            <a:ext cx="3952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sp>
        <p:nvSpPr>
          <p:cNvPr id="14481" name="Text Box 538"/>
          <p:cNvSpPr txBox="1">
            <a:spLocks noChangeArrowheads="1"/>
          </p:cNvSpPr>
          <p:nvPr/>
        </p:nvSpPr>
        <p:spPr bwMode="auto">
          <a:xfrm>
            <a:off x="5807075" y="8154988"/>
            <a:ext cx="3952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4482" name="Text Box 539"/>
          <p:cNvSpPr txBox="1">
            <a:spLocks noChangeArrowheads="1"/>
          </p:cNvSpPr>
          <p:nvPr/>
        </p:nvSpPr>
        <p:spPr bwMode="auto">
          <a:xfrm>
            <a:off x="6537325" y="8793163"/>
            <a:ext cx="3952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4483" name="Text Box 540"/>
          <p:cNvSpPr txBox="1">
            <a:spLocks noChangeArrowheads="1"/>
          </p:cNvSpPr>
          <p:nvPr/>
        </p:nvSpPr>
        <p:spPr bwMode="auto">
          <a:xfrm>
            <a:off x="6316663" y="8685213"/>
            <a:ext cx="3952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U</a:t>
            </a:r>
          </a:p>
        </p:txBody>
      </p:sp>
      <p:sp>
        <p:nvSpPr>
          <p:cNvPr id="14484" name="Text Box 541"/>
          <p:cNvSpPr txBox="1">
            <a:spLocks noChangeArrowheads="1"/>
          </p:cNvSpPr>
          <p:nvPr/>
        </p:nvSpPr>
        <p:spPr bwMode="auto">
          <a:xfrm>
            <a:off x="6056313" y="8297863"/>
            <a:ext cx="3952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B</a:t>
            </a:r>
          </a:p>
        </p:txBody>
      </p:sp>
      <p:sp>
        <p:nvSpPr>
          <p:cNvPr id="14485" name="Text Box 542"/>
          <p:cNvSpPr txBox="1">
            <a:spLocks noChangeArrowheads="1"/>
          </p:cNvSpPr>
          <p:nvPr/>
        </p:nvSpPr>
        <p:spPr bwMode="auto">
          <a:xfrm>
            <a:off x="5988050" y="8008938"/>
            <a:ext cx="3952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H</a:t>
            </a:r>
          </a:p>
        </p:txBody>
      </p:sp>
      <p:sp>
        <p:nvSpPr>
          <p:cNvPr id="14486" name="Text Box 543"/>
          <p:cNvSpPr txBox="1">
            <a:spLocks noChangeArrowheads="1"/>
          </p:cNvSpPr>
          <p:nvPr/>
        </p:nvSpPr>
        <p:spPr bwMode="auto">
          <a:xfrm>
            <a:off x="6453188" y="7794625"/>
            <a:ext cx="3937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N(A)</a:t>
            </a:r>
          </a:p>
        </p:txBody>
      </p:sp>
      <p:sp>
        <p:nvSpPr>
          <p:cNvPr id="14487" name="Text Box 544"/>
          <p:cNvSpPr txBox="1">
            <a:spLocks noChangeArrowheads="1"/>
          </p:cNvSpPr>
          <p:nvPr/>
        </p:nvSpPr>
        <p:spPr bwMode="auto">
          <a:xfrm>
            <a:off x="5202238" y="8658225"/>
            <a:ext cx="3952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KB</a:t>
            </a:r>
          </a:p>
        </p:txBody>
      </p:sp>
      <p:sp>
        <p:nvSpPr>
          <p:cNvPr id="14488" name="Text Box 545"/>
          <p:cNvSpPr txBox="1">
            <a:spLocks noChangeArrowheads="1"/>
          </p:cNvSpPr>
          <p:nvPr/>
        </p:nvSpPr>
        <p:spPr bwMode="auto">
          <a:xfrm>
            <a:off x="4848225" y="8637588"/>
            <a:ext cx="3952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E</a:t>
            </a:r>
          </a:p>
        </p:txBody>
      </p:sp>
      <p:sp>
        <p:nvSpPr>
          <p:cNvPr id="14489" name="Text Box 546"/>
          <p:cNvSpPr txBox="1">
            <a:spLocks noChangeArrowheads="1"/>
          </p:cNvSpPr>
          <p:nvPr/>
        </p:nvSpPr>
        <p:spPr bwMode="auto">
          <a:xfrm>
            <a:off x="5132388" y="8818563"/>
            <a:ext cx="3952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MS</a:t>
            </a:r>
          </a:p>
        </p:txBody>
      </p:sp>
      <p:sp>
        <p:nvSpPr>
          <p:cNvPr id="14490" name="Text Box 547"/>
          <p:cNvSpPr txBox="1">
            <a:spLocks noChangeArrowheads="1"/>
          </p:cNvSpPr>
          <p:nvPr/>
        </p:nvSpPr>
        <p:spPr bwMode="auto">
          <a:xfrm>
            <a:off x="5043488" y="9009063"/>
            <a:ext cx="3937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RS</a:t>
            </a:r>
          </a:p>
        </p:txBody>
      </p:sp>
      <p:sp>
        <p:nvSpPr>
          <p:cNvPr id="14491" name="Text Box 548"/>
          <p:cNvSpPr txBox="1">
            <a:spLocks noChangeArrowheads="1"/>
          </p:cNvSpPr>
          <p:nvPr/>
        </p:nvSpPr>
        <p:spPr bwMode="auto">
          <a:xfrm>
            <a:off x="5170488" y="8153400"/>
            <a:ext cx="3952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C</a:t>
            </a:r>
          </a:p>
        </p:txBody>
      </p:sp>
      <p:sp>
        <p:nvSpPr>
          <p:cNvPr id="14492" name="Text Box 549"/>
          <p:cNvSpPr txBox="1">
            <a:spLocks noChangeArrowheads="1"/>
          </p:cNvSpPr>
          <p:nvPr/>
        </p:nvSpPr>
        <p:spPr bwMode="auto">
          <a:xfrm>
            <a:off x="5392738" y="8286750"/>
            <a:ext cx="3937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MN</a:t>
            </a:r>
          </a:p>
        </p:txBody>
      </p:sp>
      <p:sp>
        <p:nvSpPr>
          <p:cNvPr id="14493" name="Text Box 550"/>
          <p:cNvSpPr txBox="1">
            <a:spLocks noChangeArrowheads="1"/>
          </p:cNvSpPr>
          <p:nvPr/>
        </p:nvSpPr>
        <p:spPr bwMode="auto">
          <a:xfrm>
            <a:off x="5121275" y="8323263"/>
            <a:ext cx="3952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J</a:t>
            </a:r>
          </a:p>
        </p:txBody>
      </p:sp>
      <p:sp>
        <p:nvSpPr>
          <p:cNvPr id="14494" name="Text Box 551"/>
          <p:cNvSpPr txBox="1">
            <a:spLocks noChangeArrowheads="1"/>
          </p:cNvSpPr>
          <p:nvPr/>
        </p:nvSpPr>
        <p:spPr bwMode="auto">
          <a:xfrm>
            <a:off x="5292725" y="8493125"/>
            <a:ext cx="3937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DS</a:t>
            </a:r>
          </a:p>
        </p:txBody>
      </p:sp>
      <p:sp>
        <p:nvSpPr>
          <p:cNvPr id="14495" name="Text Box 552"/>
          <p:cNvSpPr txBox="1">
            <a:spLocks noChangeArrowheads="1"/>
          </p:cNvSpPr>
          <p:nvPr/>
        </p:nvSpPr>
        <p:spPr bwMode="auto">
          <a:xfrm>
            <a:off x="5303838" y="8143875"/>
            <a:ext cx="3937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SG</a:t>
            </a:r>
          </a:p>
        </p:txBody>
      </p:sp>
      <p:sp>
        <p:nvSpPr>
          <p:cNvPr id="14496" name="Text Box 553"/>
          <p:cNvSpPr txBox="1">
            <a:spLocks noChangeArrowheads="1"/>
          </p:cNvSpPr>
          <p:nvPr/>
        </p:nvSpPr>
        <p:spPr bwMode="auto">
          <a:xfrm>
            <a:off x="5457825" y="7735888"/>
            <a:ext cx="7588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600" b="1">
                <a:latin typeface="Times New Roman" charset="0"/>
                <a:cs typeface="Times New Roman" charset="0"/>
              </a:rPr>
              <a:t>10 ĐỊA ĐIỂM</a:t>
            </a:r>
          </a:p>
        </p:txBody>
      </p:sp>
      <p:sp>
        <p:nvSpPr>
          <p:cNvPr id="14497" name="Line 554"/>
          <p:cNvSpPr>
            <a:spLocks noChangeShapeType="1"/>
          </p:cNvSpPr>
          <p:nvPr/>
        </p:nvSpPr>
        <p:spPr bwMode="auto">
          <a:xfrm>
            <a:off x="5648325" y="7870825"/>
            <a:ext cx="381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498" name="Text Box 555"/>
          <p:cNvSpPr txBox="1">
            <a:spLocks noChangeArrowheads="1"/>
          </p:cNvSpPr>
          <p:nvPr/>
        </p:nvSpPr>
        <p:spPr bwMode="auto">
          <a:xfrm>
            <a:off x="5632450" y="7821613"/>
            <a:ext cx="3937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6</a:t>
            </a:r>
          </a:p>
        </p:txBody>
      </p:sp>
      <p:sp>
        <p:nvSpPr>
          <p:cNvPr id="14499" name="Text Box 556"/>
          <p:cNvSpPr txBox="1">
            <a:spLocks noChangeArrowheads="1"/>
          </p:cNvSpPr>
          <p:nvPr/>
        </p:nvSpPr>
        <p:spPr bwMode="auto">
          <a:xfrm>
            <a:off x="5834063" y="7821613"/>
            <a:ext cx="3952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4</a:t>
            </a:r>
          </a:p>
        </p:txBody>
      </p:sp>
      <p:sp>
        <p:nvSpPr>
          <p:cNvPr id="14500" name="AutoShape 557"/>
          <p:cNvSpPr>
            <a:spLocks noChangeArrowheads="1"/>
          </p:cNvSpPr>
          <p:nvPr/>
        </p:nvSpPr>
        <p:spPr bwMode="auto">
          <a:xfrm rot="10799999">
            <a:off x="5586413" y="7867650"/>
            <a:ext cx="117475" cy="88900"/>
          </a:xfrm>
          <a:prstGeom prst="rightArrow">
            <a:avLst>
              <a:gd name="adj1" fmla="val 50000"/>
              <a:gd name="adj2" fmla="val 33036"/>
            </a:avLst>
          </a:prstGeom>
          <a:solidFill>
            <a:schemeClr val="tx1"/>
          </a:solidFill>
          <a:ln w="9525">
            <a:solidFill>
              <a:schemeClr val="tx1"/>
            </a:solidFill>
            <a:miter lim="800000"/>
            <a:headEnd/>
            <a:tailEnd/>
          </a:ln>
        </p:spPr>
        <p:txBody>
          <a:bodyPr wrap="none" anchor="ctr"/>
          <a:lstStyle/>
          <a:p>
            <a:endParaRPr lang="en-US"/>
          </a:p>
        </p:txBody>
      </p:sp>
      <p:sp>
        <p:nvSpPr>
          <p:cNvPr id="14501" name="AutoShape 558"/>
          <p:cNvSpPr>
            <a:spLocks noChangeArrowheads="1"/>
          </p:cNvSpPr>
          <p:nvPr/>
        </p:nvSpPr>
        <p:spPr bwMode="auto">
          <a:xfrm>
            <a:off x="5972175" y="7864475"/>
            <a:ext cx="119063" cy="88900"/>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502" name="Text Box 559"/>
          <p:cNvSpPr txBox="1">
            <a:spLocks noChangeArrowheads="1"/>
          </p:cNvSpPr>
          <p:nvPr/>
        </p:nvSpPr>
        <p:spPr bwMode="auto">
          <a:xfrm rot="-3294615">
            <a:off x="4757738" y="8154988"/>
            <a:ext cx="6858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VÙNG ĐẤT</a:t>
            </a:r>
          </a:p>
        </p:txBody>
      </p:sp>
      <p:sp>
        <p:nvSpPr>
          <p:cNvPr id="14503" name="Line 560"/>
          <p:cNvSpPr>
            <a:spLocks noChangeShapeType="1"/>
          </p:cNvSpPr>
          <p:nvPr/>
        </p:nvSpPr>
        <p:spPr bwMode="auto">
          <a:xfrm>
            <a:off x="5191125" y="8164513"/>
            <a:ext cx="414338" cy="0"/>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04" name="Line 561"/>
          <p:cNvSpPr>
            <a:spLocks noChangeShapeType="1"/>
          </p:cNvSpPr>
          <p:nvPr/>
        </p:nvSpPr>
        <p:spPr bwMode="auto">
          <a:xfrm>
            <a:off x="4948238" y="8459788"/>
            <a:ext cx="219075" cy="360362"/>
          </a:xfrm>
          <a:prstGeom prst="line">
            <a:avLst/>
          </a:prstGeom>
          <a:noFill/>
          <a:ln w="1905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05" name="Rectangle 562"/>
          <p:cNvSpPr>
            <a:spLocks noChangeArrowheads="1"/>
          </p:cNvSpPr>
          <p:nvPr/>
        </p:nvSpPr>
        <p:spPr bwMode="auto">
          <a:xfrm rot="-3258134">
            <a:off x="4837113" y="8248650"/>
            <a:ext cx="438150" cy="101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4506" name="Group 623"/>
          <p:cNvGrpSpPr>
            <a:grpSpLocks/>
          </p:cNvGrpSpPr>
          <p:nvPr/>
        </p:nvGrpSpPr>
        <p:grpSpPr bwMode="auto">
          <a:xfrm>
            <a:off x="5487988" y="8558213"/>
            <a:ext cx="587375" cy="358775"/>
            <a:chOff x="3673" y="5487"/>
            <a:chExt cx="370" cy="226"/>
          </a:xfrm>
        </p:grpSpPr>
        <p:sp>
          <p:nvSpPr>
            <p:cNvPr id="14559" name="Text Box 563"/>
            <p:cNvSpPr txBox="1">
              <a:spLocks noChangeArrowheads="1"/>
            </p:cNvSpPr>
            <p:nvPr/>
          </p:nvSpPr>
          <p:spPr bwMode="auto">
            <a:xfrm>
              <a:off x="3673" y="5487"/>
              <a:ext cx="37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600" b="1">
                  <a:latin typeface="Times New Roman" charset="0"/>
                  <a:cs typeface="Times New Roman" charset="0"/>
                </a:rPr>
                <a:t>Từ Đan tới Biệt-sê-ba</a:t>
              </a:r>
            </a:p>
          </p:txBody>
        </p:sp>
        <p:sp>
          <p:nvSpPr>
            <p:cNvPr id="14560" name="AutoShape 564"/>
            <p:cNvSpPr>
              <a:spLocks noChangeArrowheads="1"/>
            </p:cNvSpPr>
            <p:nvPr/>
          </p:nvSpPr>
          <p:spPr bwMode="auto">
            <a:xfrm>
              <a:off x="3730" y="5489"/>
              <a:ext cx="268" cy="224"/>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4507" name="AutoShape 565"/>
          <p:cNvSpPr>
            <a:spLocks noChangeArrowheads="1"/>
          </p:cNvSpPr>
          <p:nvPr/>
        </p:nvSpPr>
        <p:spPr bwMode="auto">
          <a:xfrm rot="9231720">
            <a:off x="5930900" y="8450263"/>
            <a:ext cx="635000" cy="219075"/>
          </a:xfrm>
          <a:prstGeom prst="rightArrow">
            <a:avLst>
              <a:gd name="adj1" fmla="val 50000"/>
              <a:gd name="adj2" fmla="val 72464"/>
            </a:avLst>
          </a:prstGeom>
          <a:solidFill>
            <a:schemeClr val="tx1"/>
          </a:solidFill>
          <a:ln w="9525">
            <a:solidFill>
              <a:schemeClr val="tx1"/>
            </a:solidFill>
            <a:miter lim="800000"/>
            <a:headEnd/>
            <a:tailEnd/>
          </a:ln>
        </p:spPr>
        <p:txBody>
          <a:bodyPr wrap="none" anchor="ctr"/>
          <a:lstStyle/>
          <a:p>
            <a:endParaRPr lang="en-US"/>
          </a:p>
        </p:txBody>
      </p:sp>
      <p:sp>
        <p:nvSpPr>
          <p:cNvPr id="14508" name="AutoShape 566"/>
          <p:cNvSpPr>
            <a:spLocks noChangeArrowheads="1"/>
          </p:cNvSpPr>
          <p:nvPr/>
        </p:nvSpPr>
        <p:spPr bwMode="auto">
          <a:xfrm rot="1961196">
            <a:off x="4413250" y="7921625"/>
            <a:ext cx="631825" cy="219075"/>
          </a:xfrm>
          <a:prstGeom prst="rightArrow">
            <a:avLst>
              <a:gd name="adj1" fmla="val 50000"/>
              <a:gd name="adj2" fmla="val 72101"/>
            </a:avLst>
          </a:prstGeom>
          <a:solidFill>
            <a:schemeClr val="tx1"/>
          </a:solidFill>
          <a:ln w="9525">
            <a:solidFill>
              <a:schemeClr val="tx1"/>
            </a:solidFill>
            <a:miter lim="800000"/>
            <a:headEnd/>
            <a:tailEnd/>
          </a:ln>
        </p:spPr>
        <p:txBody>
          <a:bodyPr wrap="none" anchor="ctr"/>
          <a:lstStyle/>
          <a:p>
            <a:pPr algn="ctr"/>
            <a:r>
              <a:rPr lang="en-US"/>
              <a:t>v</a:t>
            </a:r>
          </a:p>
        </p:txBody>
      </p:sp>
      <p:grpSp>
        <p:nvGrpSpPr>
          <p:cNvPr id="14509" name="Group 571"/>
          <p:cNvGrpSpPr>
            <a:grpSpLocks/>
          </p:cNvGrpSpPr>
          <p:nvPr/>
        </p:nvGrpSpPr>
        <p:grpSpPr bwMode="auto">
          <a:xfrm>
            <a:off x="4827588" y="3546475"/>
            <a:ext cx="2106612" cy="1457325"/>
            <a:chOff x="3204" y="2228"/>
            <a:chExt cx="1327" cy="918"/>
          </a:xfrm>
        </p:grpSpPr>
        <p:sp>
          <p:nvSpPr>
            <p:cNvPr id="14527" name="Freeform 572"/>
            <p:cNvSpPr>
              <a:spLocks/>
            </p:cNvSpPr>
            <p:nvPr/>
          </p:nvSpPr>
          <p:spPr bwMode="auto">
            <a:xfrm>
              <a:off x="3204" y="2262"/>
              <a:ext cx="303" cy="507"/>
            </a:xfrm>
            <a:custGeom>
              <a:avLst/>
              <a:gdLst>
                <a:gd name="T0" fmla="*/ 26 w 1021"/>
                <a:gd name="T1" fmla="*/ 1 h 1921"/>
                <a:gd name="T2" fmla="*/ 26 w 1021"/>
                <a:gd name="T3" fmla="*/ 1 h 1921"/>
                <a:gd name="T4" fmla="*/ 26 w 1021"/>
                <a:gd name="T5" fmla="*/ 2 h 1921"/>
                <a:gd name="T6" fmla="*/ 27 w 1021"/>
                <a:gd name="T7" fmla="*/ 3 h 1921"/>
                <a:gd name="T8" fmla="*/ 27 w 1021"/>
                <a:gd name="T9" fmla="*/ 4 h 1921"/>
                <a:gd name="T10" fmla="*/ 27 w 1021"/>
                <a:gd name="T11" fmla="*/ 6 h 1921"/>
                <a:gd name="T12" fmla="*/ 27 w 1021"/>
                <a:gd name="T13" fmla="*/ 6 h 1921"/>
                <a:gd name="T14" fmla="*/ 27 w 1021"/>
                <a:gd name="T15" fmla="*/ 7 h 1921"/>
                <a:gd name="T16" fmla="*/ 26 w 1021"/>
                <a:gd name="T17" fmla="*/ 8 h 1921"/>
                <a:gd name="T18" fmla="*/ 26 w 1021"/>
                <a:gd name="T19" fmla="*/ 10 h 1921"/>
                <a:gd name="T20" fmla="*/ 26 w 1021"/>
                <a:gd name="T21" fmla="*/ 10 h 1921"/>
                <a:gd name="T22" fmla="*/ 25 w 1021"/>
                <a:gd name="T23" fmla="*/ 12 h 1921"/>
                <a:gd name="T24" fmla="*/ 25 w 1021"/>
                <a:gd name="T25" fmla="*/ 13 h 1921"/>
                <a:gd name="T26" fmla="*/ 25 w 1021"/>
                <a:gd name="T27" fmla="*/ 14 h 1921"/>
                <a:gd name="T28" fmla="*/ 25 w 1021"/>
                <a:gd name="T29" fmla="*/ 15 h 1921"/>
                <a:gd name="T30" fmla="*/ 24 w 1021"/>
                <a:gd name="T31" fmla="*/ 16 h 1921"/>
                <a:gd name="T32" fmla="*/ 23 w 1021"/>
                <a:gd name="T33" fmla="*/ 17 h 1921"/>
                <a:gd name="T34" fmla="*/ 23 w 1021"/>
                <a:gd name="T35" fmla="*/ 18 h 1921"/>
                <a:gd name="T36" fmla="*/ 23 w 1021"/>
                <a:gd name="T37" fmla="*/ 19 h 1921"/>
                <a:gd name="T38" fmla="*/ 22 w 1021"/>
                <a:gd name="T39" fmla="*/ 20 h 1921"/>
                <a:gd name="T40" fmla="*/ 22 w 1021"/>
                <a:gd name="T41" fmla="*/ 21 h 1921"/>
                <a:gd name="T42" fmla="*/ 21 w 1021"/>
                <a:gd name="T43" fmla="*/ 22 h 1921"/>
                <a:gd name="T44" fmla="*/ 20 w 1021"/>
                <a:gd name="T45" fmla="*/ 22 h 1921"/>
                <a:gd name="T46" fmla="*/ 19 w 1021"/>
                <a:gd name="T47" fmla="*/ 23 h 1921"/>
                <a:gd name="T48" fmla="*/ 18 w 1021"/>
                <a:gd name="T49" fmla="*/ 25 h 1921"/>
                <a:gd name="T50" fmla="*/ 17 w 1021"/>
                <a:gd name="T51" fmla="*/ 25 h 1921"/>
                <a:gd name="T52" fmla="*/ 17 w 1021"/>
                <a:gd name="T53" fmla="*/ 26 h 1921"/>
                <a:gd name="T54" fmla="*/ 16 w 1021"/>
                <a:gd name="T55" fmla="*/ 27 h 1921"/>
                <a:gd name="T56" fmla="*/ 15 w 1021"/>
                <a:gd name="T57" fmla="*/ 28 h 1921"/>
                <a:gd name="T58" fmla="*/ 14 w 1021"/>
                <a:gd name="T59" fmla="*/ 29 h 1921"/>
                <a:gd name="T60" fmla="*/ 13 w 1021"/>
                <a:gd name="T61" fmla="*/ 30 h 1921"/>
                <a:gd name="T62" fmla="*/ 12 w 1021"/>
                <a:gd name="T63" fmla="*/ 30 h 1921"/>
                <a:gd name="T64" fmla="*/ 11 w 1021"/>
                <a:gd name="T65" fmla="*/ 31 h 1921"/>
                <a:gd name="T66" fmla="*/ 10 w 1021"/>
                <a:gd name="T67" fmla="*/ 32 h 1921"/>
                <a:gd name="T68" fmla="*/ 9 w 1021"/>
                <a:gd name="T69" fmla="*/ 32 h 1921"/>
                <a:gd name="T70" fmla="*/ 7 w 1021"/>
                <a:gd name="T71" fmla="*/ 33 h 1921"/>
                <a:gd name="T72" fmla="*/ 6 w 1021"/>
                <a:gd name="T73" fmla="*/ 34 h 1921"/>
                <a:gd name="T74" fmla="*/ 4 w 1021"/>
                <a:gd name="T75" fmla="*/ 34 h 1921"/>
                <a:gd name="T76" fmla="*/ 2 w 1021"/>
                <a:gd name="T77" fmla="*/ 35 h 1921"/>
                <a:gd name="T78" fmla="*/ 1 w 1021"/>
                <a:gd name="T79" fmla="*/ 35 h 1921"/>
                <a:gd name="T80" fmla="*/ 0 w 1021"/>
                <a:gd name="T81" fmla="*/ 35 h 192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1"/>
                <a:gd name="T124" fmla="*/ 0 h 1921"/>
                <a:gd name="T125" fmla="*/ 1021 w 1021"/>
                <a:gd name="T126" fmla="*/ 1921 h 192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1" h="1921">
                  <a:moveTo>
                    <a:pt x="984" y="0"/>
                  </a:moveTo>
                  <a:lnTo>
                    <a:pt x="984" y="24"/>
                  </a:lnTo>
                  <a:lnTo>
                    <a:pt x="996" y="48"/>
                  </a:lnTo>
                  <a:lnTo>
                    <a:pt x="996" y="72"/>
                  </a:lnTo>
                  <a:lnTo>
                    <a:pt x="1008" y="96"/>
                  </a:lnTo>
                  <a:lnTo>
                    <a:pt x="1008" y="120"/>
                  </a:lnTo>
                  <a:lnTo>
                    <a:pt x="1020" y="156"/>
                  </a:lnTo>
                  <a:lnTo>
                    <a:pt x="1020" y="180"/>
                  </a:lnTo>
                  <a:lnTo>
                    <a:pt x="1020" y="216"/>
                  </a:lnTo>
                  <a:lnTo>
                    <a:pt x="1020" y="240"/>
                  </a:lnTo>
                  <a:lnTo>
                    <a:pt x="1020" y="264"/>
                  </a:lnTo>
                  <a:lnTo>
                    <a:pt x="1020" y="300"/>
                  </a:lnTo>
                  <a:lnTo>
                    <a:pt x="1020" y="324"/>
                  </a:lnTo>
                  <a:lnTo>
                    <a:pt x="1020" y="348"/>
                  </a:lnTo>
                  <a:lnTo>
                    <a:pt x="1020" y="372"/>
                  </a:lnTo>
                  <a:lnTo>
                    <a:pt x="1020" y="396"/>
                  </a:lnTo>
                  <a:lnTo>
                    <a:pt x="1020" y="432"/>
                  </a:lnTo>
                  <a:lnTo>
                    <a:pt x="1008" y="456"/>
                  </a:lnTo>
                  <a:lnTo>
                    <a:pt x="1008" y="492"/>
                  </a:lnTo>
                  <a:lnTo>
                    <a:pt x="996" y="516"/>
                  </a:lnTo>
                  <a:lnTo>
                    <a:pt x="996" y="540"/>
                  </a:lnTo>
                  <a:lnTo>
                    <a:pt x="996" y="564"/>
                  </a:lnTo>
                  <a:lnTo>
                    <a:pt x="984" y="600"/>
                  </a:lnTo>
                  <a:lnTo>
                    <a:pt x="972" y="636"/>
                  </a:lnTo>
                  <a:lnTo>
                    <a:pt x="972" y="672"/>
                  </a:lnTo>
                  <a:lnTo>
                    <a:pt x="972" y="696"/>
                  </a:lnTo>
                  <a:lnTo>
                    <a:pt x="960" y="720"/>
                  </a:lnTo>
                  <a:lnTo>
                    <a:pt x="948" y="744"/>
                  </a:lnTo>
                  <a:lnTo>
                    <a:pt x="936" y="768"/>
                  </a:lnTo>
                  <a:lnTo>
                    <a:pt x="936" y="792"/>
                  </a:lnTo>
                  <a:lnTo>
                    <a:pt x="924" y="828"/>
                  </a:lnTo>
                  <a:lnTo>
                    <a:pt x="924" y="864"/>
                  </a:lnTo>
                  <a:lnTo>
                    <a:pt x="912" y="888"/>
                  </a:lnTo>
                  <a:lnTo>
                    <a:pt x="900" y="912"/>
                  </a:lnTo>
                  <a:lnTo>
                    <a:pt x="900" y="936"/>
                  </a:lnTo>
                  <a:lnTo>
                    <a:pt x="888" y="960"/>
                  </a:lnTo>
                  <a:lnTo>
                    <a:pt x="876" y="984"/>
                  </a:lnTo>
                  <a:lnTo>
                    <a:pt x="864" y="1020"/>
                  </a:lnTo>
                  <a:lnTo>
                    <a:pt x="852" y="1044"/>
                  </a:lnTo>
                  <a:lnTo>
                    <a:pt x="840" y="1068"/>
                  </a:lnTo>
                  <a:lnTo>
                    <a:pt x="828" y="1092"/>
                  </a:lnTo>
                  <a:lnTo>
                    <a:pt x="828" y="1116"/>
                  </a:lnTo>
                  <a:lnTo>
                    <a:pt x="804" y="1152"/>
                  </a:lnTo>
                  <a:lnTo>
                    <a:pt x="792" y="1176"/>
                  </a:lnTo>
                  <a:lnTo>
                    <a:pt x="780" y="1200"/>
                  </a:lnTo>
                  <a:lnTo>
                    <a:pt x="768" y="1224"/>
                  </a:lnTo>
                  <a:lnTo>
                    <a:pt x="744" y="1236"/>
                  </a:lnTo>
                  <a:lnTo>
                    <a:pt x="732" y="1284"/>
                  </a:lnTo>
                  <a:lnTo>
                    <a:pt x="708" y="1296"/>
                  </a:lnTo>
                  <a:lnTo>
                    <a:pt x="696" y="1332"/>
                  </a:lnTo>
                  <a:lnTo>
                    <a:pt x="684" y="1356"/>
                  </a:lnTo>
                  <a:lnTo>
                    <a:pt x="660" y="1380"/>
                  </a:lnTo>
                  <a:lnTo>
                    <a:pt x="648" y="1404"/>
                  </a:lnTo>
                  <a:lnTo>
                    <a:pt x="636" y="1428"/>
                  </a:lnTo>
                  <a:lnTo>
                    <a:pt x="624" y="1452"/>
                  </a:lnTo>
                  <a:lnTo>
                    <a:pt x="600" y="1476"/>
                  </a:lnTo>
                  <a:lnTo>
                    <a:pt x="588" y="1500"/>
                  </a:lnTo>
                  <a:lnTo>
                    <a:pt x="564" y="1524"/>
                  </a:lnTo>
                  <a:lnTo>
                    <a:pt x="564" y="1548"/>
                  </a:lnTo>
                  <a:lnTo>
                    <a:pt x="540" y="1560"/>
                  </a:lnTo>
                  <a:lnTo>
                    <a:pt x="528" y="1584"/>
                  </a:lnTo>
                  <a:lnTo>
                    <a:pt x="516" y="1608"/>
                  </a:lnTo>
                  <a:lnTo>
                    <a:pt x="492" y="1620"/>
                  </a:lnTo>
                  <a:lnTo>
                    <a:pt x="480" y="1644"/>
                  </a:lnTo>
                  <a:lnTo>
                    <a:pt x="456" y="1668"/>
                  </a:lnTo>
                  <a:lnTo>
                    <a:pt x="432" y="1692"/>
                  </a:lnTo>
                  <a:lnTo>
                    <a:pt x="408" y="1704"/>
                  </a:lnTo>
                  <a:lnTo>
                    <a:pt x="396" y="1728"/>
                  </a:lnTo>
                  <a:lnTo>
                    <a:pt x="360" y="1752"/>
                  </a:lnTo>
                  <a:lnTo>
                    <a:pt x="336" y="1764"/>
                  </a:lnTo>
                  <a:lnTo>
                    <a:pt x="312" y="1788"/>
                  </a:lnTo>
                  <a:lnTo>
                    <a:pt x="288" y="1800"/>
                  </a:lnTo>
                  <a:lnTo>
                    <a:pt x="252" y="1824"/>
                  </a:lnTo>
                  <a:lnTo>
                    <a:pt x="228" y="1836"/>
                  </a:lnTo>
                  <a:lnTo>
                    <a:pt x="192" y="1848"/>
                  </a:lnTo>
                  <a:lnTo>
                    <a:pt x="168" y="1860"/>
                  </a:lnTo>
                  <a:lnTo>
                    <a:pt x="132" y="1884"/>
                  </a:lnTo>
                  <a:lnTo>
                    <a:pt x="96" y="1884"/>
                  </a:lnTo>
                  <a:lnTo>
                    <a:pt x="72" y="1896"/>
                  </a:lnTo>
                  <a:lnTo>
                    <a:pt x="48" y="1908"/>
                  </a:lnTo>
                  <a:lnTo>
                    <a:pt x="24" y="1920"/>
                  </a:lnTo>
                  <a:lnTo>
                    <a:pt x="0" y="19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28" name="Freeform 573"/>
            <p:cNvSpPr>
              <a:spLocks/>
            </p:cNvSpPr>
            <p:nvPr/>
          </p:nvSpPr>
          <p:spPr bwMode="auto">
            <a:xfrm>
              <a:off x="4206" y="2781"/>
              <a:ext cx="267" cy="350"/>
            </a:xfrm>
            <a:custGeom>
              <a:avLst/>
              <a:gdLst>
                <a:gd name="T0" fmla="*/ 23 w 901"/>
                <a:gd name="T1" fmla="*/ 0 h 1321"/>
                <a:gd name="T2" fmla="*/ 23 w 901"/>
                <a:gd name="T3" fmla="*/ 0 h 1321"/>
                <a:gd name="T4" fmla="*/ 22 w 901"/>
                <a:gd name="T5" fmla="*/ 1 h 1321"/>
                <a:gd name="T6" fmla="*/ 22 w 901"/>
                <a:gd name="T7" fmla="*/ 1 h 1321"/>
                <a:gd name="T8" fmla="*/ 21 w 901"/>
                <a:gd name="T9" fmla="*/ 1 h 1321"/>
                <a:gd name="T10" fmla="*/ 20 w 901"/>
                <a:gd name="T11" fmla="*/ 1 h 1321"/>
                <a:gd name="T12" fmla="*/ 20 w 901"/>
                <a:gd name="T13" fmla="*/ 2 h 1321"/>
                <a:gd name="T14" fmla="*/ 19 w 901"/>
                <a:gd name="T15" fmla="*/ 2 h 1321"/>
                <a:gd name="T16" fmla="*/ 19 w 901"/>
                <a:gd name="T17" fmla="*/ 2 h 1321"/>
                <a:gd name="T18" fmla="*/ 18 w 901"/>
                <a:gd name="T19" fmla="*/ 2 h 1321"/>
                <a:gd name="T20" fmla="*/ 18 w 901"/>
                <a:gd name="T21" fmla="*/ 3 h 1321"/>
                <a:gd name="T22" fmla="*/ 17 w 901"/>
                <a:gd name="T23" fmla="*/ 3 h 1321"/>
                <a:gd name="T24" fmla="*/ 17 w 901"/>
                <a:gd name="T25" fmla="*/ 4 h 1321"/>
                <a:gd name="T26" fmla="*/ 16 w 901"/>
                <a:gd name="T27" fmla="*/ 4 h 1321"/>
                <a:gd name="T28" fmla="*/ 16 w 901"/>
                <a:gd name="T29" fmla="*/ 5 h 1321"/>
                <a:gd name="T30" fmla="*/ 15 w 901"/>
                <a:gd name="T31" fmla="*/ 5 h 1321"/>
                <a:gd name="T32" fmla="*/ 15 w 901"/>
                <a:gd name="T33" fmla="*/ 5 h 1321"/>
                <a:gd name="T34" fmla="*/ 15 w 901"/>
                <a:gd name="T35" fmla="*/ 5 h 1321"/>
                <a:gd name="T36" fmla="*/ 14 w 901"/>
                <a:gd name="T37" fmla="*/ 6 h 1321"/>
                <a:gd name="T38" fmla="*/ 13 w 901"/>
                <a:gd name="T39" fmla="*/ 6 h 1321"/>
                <a:gd name="T40" fmla="*/ 13 w 901"/>
                <a:gd name="T41" fmla="*/ 7 h 1321"/>
                <a:gd name="T42" fmla="*/ 12 w 901"/>
                <a:gd name="T43" fmla="*/ 7 h 1321"/>
                <a:gd name="T44" fmla="*/ 12 w 901"/>
                <a:gd name="T45" fmla="*/ 7 h 1321"/>
                <a:gd name="T46" fmla="*/ 11 w 901"/>
                <a:gd name="T47" fmla="*/ 8 h 1321"/>
                <a:gd name="T48" fmla="*/ 11 w 901"/>
                <a:gd name="T49" fmla="*/ 8 h 1321"/>
                <a:gd name="T50" fmla="*/ 10 w 901"/>
                <a:gd name="T51" fmla="*/ 9 h 1321"/>
                <a:gd name="T52" fmla="*/ 10 w 901"/>
                <a:gd name="T53" fmla="*/ 9 h 1321"/>
                <a:gd name="T54" fmla="*/ 9 w 901"/>
                <a:gd name="T55" fmla="*/ 10 h 1321"/>
                <a:gd name="T56" fmla="*/ 9 w 901"/>
                <a:gd name="T57" fmla="*/ 10 h 1321"/>
                <a:gd name="T58" fmla="*/ 8 w 901"/>
                <a:gd name="T59" fmla="*/ 10 h 1321"/>
                <a:gd name="T60" fmla="*/ 8 w 901"/>
                <a:gd name="T61" fmla="*/ 11 h 1321"/>
                <a:gd name="T62" fmla="*/ 7 w 901"/>
                <a:gd name="T63" fmla="*/ 12 h 1321"/>
                <a:gd name="T64" fmla="*/ 7 w 901"/>
                <a:gd name="T65" fmla="*/ 12 h 1321"/>
                <a:gd name="T66" fmla="*/ 7 w 901"/>
                <a:gd name="T67" fmla="*/ 13 h 1321"/>
                <a:gd name="T68" fmla="*/ 6 w 901"/>
                <a:gd name="T69" fmla="*/ 13 h 1321"/>
                <a:gd name="T70" fmla="*/ 6 w 901"/>
                <a:gd name="T71" fmla="*/ 14 h 1321"/>
                <a:gd name="T72" fmla="*/ 6 w 901"/>
                <a:gd name="T73" fmla="*/ 14 h 1321"/>
                <a:gd name="T74" fmla="*/ 5 w 901"/>
                <a:gd name="T75" fmla="*/ 15 h 1321"/>
                <a:gd name="T76" fmla="*/ 5 w 901"/>
                <a:gd name="T77" fmla="*/ 15 h 1321"/>
                <a:gd name="T78" fmla="*/ 5 w 901"/>
                <a:gd name="T79" fmla="*/ 15 h 1321"/>
                <a:gd name="T80" fmla="*/ 4 w 901"/>
                <a:gd name="T81" fmla="*/ 16 h 1321"/>
                <a:gd name="T82" fmla="*/ 4 w 901"/>
                <a:gd name="T83" fmla="*/ 16 h 1321"/>
                <a:gd name="T84" fmla="*/ 4 w 901"/>
                <a:gd name="T85" fmla="*/ 17 h 1321"/>
                <a:gd name="T86" fmla="*/ 4 w 901"/>
                <a:gd name="T87" fmla="*/ 17 h 1321"/>
                <a:gd name="T88" fmla="*/ 3 w 901"/>
                <a:gd name="T89" fmla="*/ 18 h 1321"/>
                <a:gd name="T90" fmla="*/ 3 w 901"/>
                <a:gd name="T91" fmla="*/ 18 h 1321"/>
                <a:gd name="T92" fmla="*/ 3 w 901"/>
                <a:gd name="T93" fmla="*/ 19 h 1321"/>
                <a:gd name="T94" fmla="*/ 2 w 901"/>
                <a:gd name="T95" fmla="*/ 19 h 1321"/>
                <a:gd name="T96" fmla="*/ 2 w 901"/>
                <a:gd name="T97" fmla="*/ 19 h 1321"/>
                <a:gd name="T98" fmla="*/ 2 w 901"/>
                <a:gd name="T99" fmla="*/ 20 h 1321"/>
                <a:gd name="T100" fmla="*/ 2 w 901"/>
                <a:gd name="T101" fmla="*/ 20 h 1321"/>
                <a:gd name="T102" fmla="*/ 1 w 901"/>
                <a:gd name="T103" fmla="*/ 21 h 1321"/>
                <a:gd name="T104" fmla="*/ 1 w 901"/>
                <a:gd name="T105" fmla="*/ 21 h 1321"/>
                <a:gd name="T106" fmla="*/ 1 w 901"/>
                <a:gd name="T107" fmla="*/ 22 h 1321"/>
                <a:gd name="T108" fmla="*/ 1 w 901"/>
                <a:gd name="T109" fmla="*/ 22 h 1321"/>
                <a:gd name="T110" fmla="*/ 1 w 901"/>
                <a:gd name="T111" fmla="*/ 23 h 1321"/>
                <a:gd name="T112" fmla="*/ 1 w 901"/>
                <a:gd name="T113" fmla="*/ 23 h 1321"/>
                <a:gd name="T114" fmla="*/ 0 w 901"/>
                <a:gd name="T115" fmla="*/ 23 h 1321"/>
                <a:gd name="T116" fmla="*/ 0 w 901"/>
                <a:gd name="T117" fmla="*/ 24 h 1321"/>
                <a:gd name="T118" fmla="*/ 0 w 901"/>
                <a:gd name="T119" fmla="*/ 25 h 132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01"/>
                <a:gd name="T181" fmla="*/ 0 h 1321"/>
                <a:gd name="T182" fmla="*/ 901 w 901"/>
                <a:gd name="T183" fmla="*/ 1321 h 132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01" h="1321">
                  <a:moveTo>
                    <a:pt x="900" y="0"/>
                  </a:moveTo>
                  <a:lnTo>
                    <a:pt x="876" y="12"/>
                  </a:lnTo>
                  <a:lnTo>
                    <a:pt x="852" y="24"/>
                  </a:lnTo>
                  <a:lnTo>
                    <a:pt x="828" y="36"/>
                  </a:lnTo>
                  <a:lnTo>
                    <a:pt x="804" y="48"/>
                  </a:lnTo>
                  <a:lnTo>
                    <a:pt x="780" y="60"/>
                  </a:lnTo>
                  <a:lnTo>
                    <a:pt x="768" y="84"/>
                  </a:lnTo>
                  <a:lnTo>
                    <a:pt x="744" y="96"/>
                  </a:lnTo>
                  <a:lnTo>
                    <a:pt x="720" y="120"/>
                  </a:lnTo>
                  <a:lnTo>
                    <a:pt x="696" y="132"/>
                  </a:lnTo>
                  <a:lnTo>
                    <a:pt x="684" y="156"/>
                  </a:lnTo>
                  <a:lnTo>
                    <a:pt x="660" y="168"/>
                  </a:lnTo>
                  <a:lnTo>
                    <a:pt x="648" y="192"/>
                  </a:lnTo>
                  <a:lnTo>
                    <a:pt x="624" y="216"/>
                  </a:lnTo>
                  <a:lnTo>
                    <a:pt x="612" y="240"/>
                  </a:lnTo>
                  <a:lnTo>
                    <a:pt x="588" y="252"/>
                  </a:lnTo>
                  <a:lnTo>
                    <a:pt x="576" y="276"/>
                  </a:lnTo>
                  <a:lnTo>
                    <a:pt x="552" y="288"/>
                  </a:lnTo>
                  <a:lnTo>
                    <a:pt x="528" y="312"/>
                  </a:lnTo>
                  <a:lnTo>
                    <a:pt x="516" y="336"/>
                  </a:lnTo>
                  <a:lnTo>
                    <a:pt x="492" y="360"/>
                  </a:lnTo>
                  <a:lnTo>
                    <a:pt x="468" y="372"/>
                  </a:lnTo>
                  <a:lnTo>
                    <a:pt x="456" y="396"/>
                  </a:lnTo>
                  <a:lnTo>
                    <a:pt x="432" y="420"/>
                  </a:lnTo>
                  <a:lnTo>
                    <a:pt x="408" y="444"/>
                  </a:lnTo>
                  <a:lnTo>
                    <a:pt x="396" y="468"/>
                  </a:lnTo>
                  <a:lnTo>
                    <a:pt x="372" y="492"/>
                  </a:lnTo>
                  <a:lnTo>
                    <a:pt x="360" y="516"/>
                  </a:lnTo>
                  <a:lnTo>
                    <a:pt x="336" y="540"/>
                  </a:lnTo>
                  <a:lnTo>
                    <a:pt x="324" y="564"/>
                  </a:lnTo>
                  <a:lnTo>
                    <a:pt x="312" y="588"/>
                  </a:lnTo>
                  <a:lnTo>
                    <a:pt x="288" y="624"/>
                  </a:lnTo>
                  <a:lnTo>
                    <a:pt x="276" y="648"/>
                  </a:lnTo>
                  <a:lnTo>
                    <a:pt x="264" y="684"/>
                  </a:lnTo>
                  <a:lnTo>
                    <a:pt x="240" y="708"/>
                  </a:lnTo>
                  <a:lnTo>
                    <a:pt x="228" y="732"/>
                  </a:lnTo>
                  <a:lnTo>
                    <a:pt x="216" y="756"/>
                  </a:lnTo>
                  <a:lnTo>
                    <a:pt x="204" y="780"/>
                  </a:lnTo>
                  <a:lnTo>
                    <a:pt x="192" y="804"/>
                  </a:lnTo>
                  <a:lnTo>
                    <a:pt x="180" y="828"/>
                  </a:lnTo>
                  <a:lnTo>
                    <a:pt x="168" y="852"/>
                  </a:lnTo>
                  <a:lnTo>
                    <a:pt x="156" y="876"/>
                  </a:lnTo>
                  <a:lnTo>
                    <a:pt x="144" y="900"/>
                  </a:lnTo>
                  <a:lnTo>
                    <a:pt x="132" y="924"/>
                  </a:lnTo>
                  <a:lnTo>
                    <a:pt x="120" y="948"/>
                  </a:lnTo>
                  <a:lnTo>
                    <a:pt x="120" y="972"/>
                  </a:lnTo>
                  <a:lnTo>
                    <a:pt x="108" y="996"/>
                  </a:lnTo>
                  <a:lnTo>
                    <a:pt x="96" y="1020"/>
                  </a:lnTo>
                  <a:lnTo>
                    <a:pt x="96" y="1044"/>
                  </a:lnTo>
                  <a:lnTo>
                    <a:pt x="84" y="1068"/>
                  </a:lnTo>
                  <a:lnTo>
                    <a:pt x="72" y="1092"/>
                  </a:lnTo>
                  <a:lnTo>
                    <a:pt x="60" y="1116"/>
                  </a:lnTo>
                  <a:lnTo>
                    <a:pt x="60" y="1140"/>
                  </a:lnTo>
                  <a:lnTo>
                    <a:pt x="48" y="1164"/>
                  </a:lnTo>
                  <a:lnTo>
                    <a:pt x="36" y="1188"/>
                  </a:lnTo>
                  <a:lnTo>
                    <a:pt x="36" y="1212"/>
                  </a:lnTo>
                  <a:lnTo>
                    <a:pt x="24" y="1236"/>
                  </a:lnTo>
                  <a:lnTo>
                    <a:pt x="12" y="1260"/>
                  </a:lnTo>
                  <a:lnTo>
                    <a:pt x="12" y="1296"/>
                  </a:lnTo>
                  <a:lnTo>
                    <a:pt x="0" y="132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29" name="Rectangle 574"/>
            <p:cNvSpPr>
              <a:spLocks noChangeArrowheads="1"/>
            </p:cNvSpPr>
            <p:nvPr/>
          </p:nvSpPr>
          <p:spPr bwMode="auto">
            <a:xfrm>
              <a:off x="3204" y="2251"/>
              <a:ext cx="1269" cy="88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530" name="Freeform 575"/>
            <p:cNvSpPr>
              <a:spLocks/>
            </p:cNvSpPr>
            <p:nvPr/>
          </p:nvSpPr>
          <p:spPr bwMode="auto">
            <a:xfrm>
              <a:off x="3567" y="2398"/>
              <a:ext cx="764" cy="486"/>
            </a:xfrm>
            <a:custGeom>
              <a:avLst/>
              <a:gdLst>
                <a:gd name="T0" fmla="*/ 66 w 2581"/>
                <a:gd name="T1" fmla="*/ 34 h 1837"/>
                <a:gd name="T2" fmla="*/ 65 w 2581"/>
                <a:gd name="T3" fmla="*/ 33 h 1837"/>
                <a:gd name="T4" fmla="*/ 63 w 2581"/>
                <a:gd name="T5" fmla="*/ 33 h 1837"/>
                <a:gd name="T6" fmla="*/ 62 w 2581"/>
                <a:gd name="T7" fmla="*/ 33 h 1837"/>
                <a:gd name="T8" fmla="*/ 61 w 2581"/>
                <a:gd name="T9" fmla="*/ 32 h 1837"/>
                <a:gd name="T10" fmla="*/ 59 w 2581"/>
                <a:gd name="T11" fmla="*/ 31 h 1837"/>
                <a:gd name="T12" fmla="*/ 58 w 2581"/>
                <a:gd name="T13" fmla="*/ 31 h 1837"/>
                <a:gd name="T14" fmla="*/ 57 w 2581"/>
                <a:gd name="T15" fmla="*/ 30 h 1837"/>
                <a:gd name="T16" fmla="*/ 55 w 2581"/>
                <a:gd name="T17" fmla="*/ 30 h 1837"/>
                <a:gd name="T18" fmla="*/ 54 w 2581"/>
                <a:gd name="T19" fmla="*/ 29 h 1837"/>
                <a:gd name="T20" fmla="*/ 52 w 2581"/>
                <a:gd name="T21" fmla="*/ 29 h 1837"/>
                <a:gd name="T22" fmla="*/ 51 w 2581"/>
                <a:gd name="T23" fmla="*/ 28 h 1837"/>
                <a:gd name="T24" fmla="*/ 50 w 2581"/>
                <a:gd name="T25" fmla="*/ 28 h 1837"/>
                <a:gd name="T26" fmla="*/ 49 w 2581"/>
                <a:gd name="T27" fmla="*/ 27 h 1837"/>
                <a:gd name="T28" fmla="*/ 47 w 2581"/>
                <a:gd name="T29" fmla="*/ 26 h 1837"/>
                <a:gd name="T30" fmla="*/ 46 w 2581"/>
                <a:gd name="T31" fmla="*/ 26 h 1837"/>
                <a:gd name="T32" fmla="*/ 45 w 2581"/>
                <a:gd name="T33" fmla="*/ 25 h 1837"/>
                <a:gd name="T34" fmla="*/ 44 w 2581"/>
                <a:gd name="T35" fmla="*/ 25 h 1837"/>
                <a:gd name="T36" fmla="*/ 42 w 2581"/>
                <a:gd name="T37" fmla="*/ 24 h 1837"/>
                <a:gd name="T38" fmla="*/ 40 w 2581"/>
                <a:gd name="T39" fmla="*/ 23 h 1837"/>
                <a:gd name="T40" fmla="*/ 39 w 2581"/>
                <a:gd name="T41" fmla="*/ 22 h 1837"/>
                <a:gd name="T42" fmla="*/ 38 w 2581"/>
                <a:gd name="T43" fmla="*/ 22 h 1837"/>
                <a:gd name="T44" fmla="*/ 36 w 2581"/>
                <a:gd name="T45" fmla="*/ 21 h 1837"/>
                <a:gd name="T46" fmla="*/ 35 w 2581"/>
                <a:gd name="T47" fmla="*/ 20 h 1837"/>
                <a:gd name="T48" fmla="*/ 35 w 2581"/>
                <a:gd name="T49" fmla="*/ 19 h 1837"/>
                <a:gd name="T50" fmla="*/ 34 w 2581"/>
                <a:gd name="T51" fmla="*/ 18 h 1837"/>
                <a:gd name="T52" fmla="*/ 32 w 2581"/>
                <a:gd name="T53" fmla="*/ 17 h 1837"/>
                <a:gd name="T54" fmla="*/ 30 w 2581"/>
                <a:gd name="T55" fmla="*/ 16 h 1837"/>
                <a:gd name="T56" fmla="*/ 29 w 2581"/>
                <a:gd name="T57" fmla="*/ 15 h 1837"/>
                <a:gd name="T58" fmla="*/ 28 w 2581"/>
                <a:gd name="T59" fmla="*/ 14 h 1837"/>
                <a:gd name="T60" fmla="*/ 28 w 2581"/>
                <a:gd name="T61" fmla="*/ 13 h 1837"/>
                <a:gd name="T62" fmla="*/ 26 w 2581"/>
                <a:gd name="T63" fmla="*/ 13 h 1837"/>
                <a:gd name="T64" fmla="*/ 25 w 2581"/>
                <a:gd name="T65" fmla="*/ 12 h 1837"/>
                <a:gd name="T66" fmla="*/ 24 w 2581"/>
                <a:gd name="T67" fmla="*/ 11 h 1837"/>
                <a:gd name="T68" fmla="*/ 23 w 2581"/>
                <a:gd name="T69" fmla="*/ 10 h 1837"/>
                <a:gd name="T70" fmla="*/ 23 w 2581"/>
                <a:gd name="T71" fmla="*/ 10 h 1837"/>
                <a:gd name="T72" fmla="*/ 22 w 2581"/>
                <a:gd name="T73" fmla="*/ 8 h 1837"/>
                <a:gd name="T74" fmla="*/ 21 w 2581"/>
                <a:gd name="T75" fmla="*/ 8 h 1837"/>
                <a:gd name="T76" fmla="*/ 20 w 2581"/>
                <a:gd name="T77" fmla="*/ 7 h 1837"/>
                <a:gd name="T78" fmla="*/ 20 w 2581"/>
                <a:gd name="T79" fmla="*/ 6 h 1837"/>
                <a:gd name="T80" fmla="*/ 18 w 2581"/>
                <a:gd name="T81" fmla="*/ 5 h 1837"/>
                <a:gd name="T82" fmla="*/ 17 w 2581"/>
                <a:gd name="T83" fmla="*/ 4 h 1837"/>
                <a:gd name="T84" fmla="*/ 16 w 2581"/>
                <a:gd name="T85" fmla="*/ 3 h 1837"/>
                <a:gd name="T86" fmla="*/ 15 w 2581"/>
                <a:gd name="T87" fmla="*/ 3 h 1837"/>
                <a:gd name="T88" fmla="*/ 14 w 2581"/>
                <a:gd name="T89" fmla="*/ 2 h 1837"/>
                <a:gd name="T90" fmla="*/ 13 w 2581"/>
                <a:gd name="T91" fmla="*/ 1 h 1837"/>
                <a:gd name="T92" fmla="*/ 12 w 2581"/>
                <a:gd name="T93" fmla="*/ 1 h 1837"/>
                <a:gd name="T94" fmla="*/ 10 w 2581"/>
                <a:gd name="T95" fmla="*/ 1 h 1837"/>
                <a:gd name="T96" fmla="*/ 8 w 2581"/>
                <a:gd name="T97" fmla="*/ 1 h 1837"/>
                <a:gd name="T98" fmla="*/ 7 w 2581"/>
                <a:gd name="T99" fmla="*/ 0 h 1837"/>
                <a:gd name="T100" fmla="*/ 6 w 2581"/>
                <a:gd name="T101" fmla="*/ 0 h 1837"/>
                <a:gd name="T102" fmla="*/ 4 w 2581"/>
                <a:gd name="T103" fmla="*/ 0 h 1837"/>
                <a:gd name="T104" fmla="*/ 3 w 2581"/>
                <a:gd name="T105" fmla="*/ 0 h 1837"/>
                <a:gd name="T106" fmla="*/ 2 w 2581"/>
                <a:gd name="T107" fmla="*/ 1 h 1837"/>
                <a:gd name="T108" fmla="*/ 1 w 2581"/>
                <a:gd name="T109" fmla="*/ 1 h 1837"/>
                <a:gd name="T110" fmla="*/ 0 w 2581"/>
                <a:gd name="T111" fmla="*/ 2 h 1837"/>
                <a:gd name="T112" fmla="*/ 0 w 2581"/>
                <a:gd name="T113" fmla="*/ 3 h 1837"/>
                <a:gd name="T114" fmla="*/ 0 w 2581"/>
                <a:gd name="T115" fmla="*/ 4 h 1837"/>
                <a:gd name="T116" fmla="*/ 1 w 2581"/>
                <a:gd name="T117" fmla="*/ 4 h 1837"/>
                <a:gd name="T118" fmla="*/ 2 w 2581"/>
                <a:gd name="T119" fmla="*/ 5 h 1837"/>
                <a:gd name="T120" fmla="*/ 4 w 2581"/>
                <a:gd name="T121" fmla="*/ 6 h 1837"/>
                <a:gd name="T122" fmla="*/ 5 w 2581"/>
                <a:gd name="T123" fmla="*/ 6 h 1837"/>
                <a:gd name="T124" fmla="*/ 6 w 2581"/>
                <a:gd name="T125" fmla="*/ 6 h 183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581"/>
                <a:gd name="T190" fmla="*/ 0 h 1837"/>
                <a:gd name="T191" fmla="*/ 2581 w 2581"/>
                <a:gd name="T192" fmla="*/ 1837 h 183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581" h="1837">
                  <a:moveTo>
                    <a:pt x="2580" y="1836"/>
                  </a:moveTo>
                  <a:lnTo>
                    <a:pt x="2555" y="1824"/>
                  </a:lnTo>
                  <a:lnTo>
                    <a:pt x="2518" y="1812"/>
                  </a:lnTo>
                  <a:lnTo>
                    <a:pt x="2494" y="1800"/>
                  </a:lnTo>
                  <a:lnTo>
                    <a:pt x="2469" y="1800"/>
                  </a:lnTo>
                  <a:lnTo>
                    <a:pt x="2444" y="1787"/>
                  </a:lnTo>
                  <a:lnTo>
                    <a:pt x="2420" y="1763"/>
                  </a:lnTo>
                  <a:lnTo>
                    <a:pt x="2395" y="1763"/>
                  </a:lnTo>
                  <a:lnTo>
                    <a:pt x="2370" y="1739"/>
                  </a:lnTo>
                  <a:lnTo>
                    <a:pt x="2345" y="1727"/>
                  </a:lnTo>
                  <a:lnTo>
                    <a:pt x="2321" y="1714"/>
                  </a:lnTo>
                  <a:lnTo>
                    <a:pt x="2296" y="1702"/>
                  </a:lnTo>
                  <a:lnTo>
                    <a:pt x="2271" y="1690"/>
                  </a:lnTo>
                  <a:lnTo>
                    <a:pt x="2247" y="1678"/>
                  </a:lnTo>
                  <a:lnTo>
                    <a:pt x="2222" y="1654"/>
                  </a:lnTo>
                  <a:lnTo>
                    <a:pt x="2185" y="1641"/>
                  </a:lnTo>
                  <a:lnTo>
                    <a:pt x="2160" y="1617"/>
                  </a:lnTo>
                  <a:lnTo>
                    <a:pt x="2123" y="1605"/>
                  </a:lnTo>
                  <a:lnTo>
                    <a:pt x="2099" y="1593"/>
                  </a:lnTo>
                  <a:lnTo>
                    <a:pt x="2074" y="1581"/>
                  </a:lnTo>
                  <a:lnTo>
                    <a:pt x="2049" y="1569"/>
                  </a:lnTo>
                  <a:lnTo>
                    <a:pt x="2024" y="1556"/>
                  </a:lnTo>
                  <a:lnTo>
                    <a:pt x="2000" y="1544"/>
                  </a:lnTo>
                  <a:lnTo>
                    <a:pt x="1975" y="1520"/>
                  </a:lnTo>
                  <a:lnTo>
                    <a:pt x="1950" y="1508"/>
                  </a:lnTo>
                  <a:lnTo>
                    <a:pt x="1926" y="1496"/>
                  </a:lnTo>
                  <a:lnTo>
                    <a:pt x="1913" y="1471"/>
                  </a:lnTo>
                  <a:lnTo>
                    <a:pt x="1889" y="1471"/>
                  </a:lnTo>
                  <a:lnTo>
                    <a:pt x="1852" y="1447"/>
                  </a:lnTo>
                  <a:lnTo>
                    <a:pt x="1827" y="1423"/>
                  </a:lnTo>
                  <a:lnTo>
                    <a:pt x="1802" y="1423"/>
                  </a:lnTo>
                  <a:lnTo>
                    <a:pt x="1778" y="1410"/>
                  </a:lnTo>
                  <a:lnTo>
                    <a:pt x="1753" y="1386"/>
                  </a:lnTo>
                  <a:lnTo>
                    <a:pt x="1728" y="1362"/>
                  </a:lnTo>
                  <a:lnTo>
                    <a:pt x="1704" y="1350"/>
                  </a:lnTo>
                  <a:lnTo>
                    <a:pt x="1679" y="1337"/>
                  </a:lnTo>
                  <a:lnTo>
                    <a:pt x="1654" y="1313"/>
                  </a:lnTo>
                  <a:lnTo>
                    <a:pt x="1629" y="1301"/>
                  </a:lnTo>
                  <a:lnTo>
                    <a:pt x="1592" y="1265"/>
                  </a:lnTo>
                  <a:lnTo>
                    <a:pt x="1555" y="1240"/>
                  </a:lnTo>
                  <a:lnTo>
                    <a:pt x="1531" y="1228"/>
                  </a:lnTo>
                  <a:lnTo>
                    <a:pt x="1506" y="1216"/>
                  </a:lnTo>
                  <a:lnTo>
                    <a:pt x="1494" y="1192"/>
                  </a:lnTo>
                  <a:lnTo>
                    <a:pt x="1457" y="1167"/>
                  </a:lnTo>
                  <a:lnTo>
                    <a:pt x="1432" y="1131"/>
                  </a:lnTo>
                  <a:lnTo>
                    <a:pt x="1395" y="1106"/>
                  </a:lnTo>
                  <a:lnTo>
                    <a:pt x="1383" y="1082"/>
                  </a:lnTo>
                  <a:lnTo>
                    <a:pt x="1358" y="1058"/>
                  </a:lnTo>
                  <a:lnTo>
                    <a:pt x="1358" y="1034"/>
                  </a:lnTo>
                  <a:lnTo>
                    <a:pt x="1333" y="1009"/>
                  </a:lnTo>
                  <a:lnTo>
                    <a:pt x="1321" y="985"/>
                  </a:lnTo>
                  <a:lnTo>
                    <a:pt x="1296" y="961"/>
                  </a:lnTo>
                  <a:lnTo>
                    <a:pt x="1259" y="924"/>
                  </a:lnTo>
                  <a:lnTo>
                    <a:pt x="1234" y="912"/>
                  </a:lnTo>
                  <a:lnTo>
                    <a:pt x="1197" y="875"/>
                  </a:lnTo>
                  <a:lnTo>
                    <a:pt x="1173" y="851"/>
                  </a:lnTo>
                  <a:lnTo>
                    <a:pt x="1160" y="827"/>
                  </a:lnTo>
                  <a:lnTo>
                    <a:pt x="1136" y="815"/>
                  </a:lnTo>
                  <a:lnTo>
                    <a:pt x="1123" y="790"/>
                  </a:lnTo>
                  <a:lnTo>
                    <a:pt x="1099" y="766"/>
                  </a:lnTo>
                  <a:lnTo>
                    <a:pt x="1086" y="742"/>
                  </a:lnTo>
                  <a:lnTo>
                    <a:pt x="1062" y="730"/>
                  </a:lnTo>
                  <a:lnTo>
                    <a:pt x="1025" y="705"/>
                  </a:lnTo>
                  <a:lnTo>
                    <a:pt x="1012" y="681"/>
                  </a:lnTo>
                  <a:lnTo>
                    <a:pt x="988" y="657"/>
                  </a:lnTo>
                  <a:lnTo>
                    <a:pt x="963" y="644"/>
                  </a:lnTo>
                  <a:lnTo>
                    <a:pt x="951" y="620"/>
                  </a:lnTo>
                  <a:lnTo>
                    <a:pt x="938" y="596"/>
                  </a:lnTo>
                  <a:lnTo>
                    <a:pt x="926" y="571"/>
                  </a:lnTo>
                  <a:lnTo>
                    <a:pt x="901" y="559"/>
                  </a:lnTo>
                  <a:lnTo>
                    <a:pt x="889" y="535"/>
                  </a:lnTo>
                  <a:lnTo>
                    <a:pt x="876" y="511"/>
                  </a:lnTo>
                  <a:lnTo>
                    <a:pt x="864" y="486"/>
                  </a:lnTo>
                  <a:lnTo>
                    <a:pt x="852" y="462"/>
                  </a:lnTo>
                  <a:lnTo>
                    <a:pt x="827" y="438"/>
                  </a:lnTo>
                  <a:lnTo>
                    <a:pt x="815" y="413"/>
                  </a:lnTo>
                  <a:lnTo>
                    <a:pt x="802" y="389"/>
                  </a:lnTo>
                  <a:lnTo>
                    <a:pt x="790" y="365"/>
                  </a:lnTo>
                  <a:lnTo>
                    <a:pt x="778" y="340"/>
                  </a:lnTo>
                  <a:lnTo>
                    <a:pt x="753" y="328"/>
                  </a:lnTo>
                  <a:lnTo>
                    <a:pt x="728" y="292"/>
                  </a:lnTo>
                  <a:lnTo>
                    <a:pt x="704" y="267"/>
                  </a:lnTo>
                  <a:lnTo>
                    <a:pt x="679" y="243"/>
                  </a:lnTo>
                  <a:lnTo>
                    <a:pt x="667" y="219"/>
                  </a:lnTo>
                  <a:lnTo>
                    <a:pt x="642" y="207"/>
                  </a:lnTo>
                  <a:lnTo>
                    <a:pt x="630" y="182"/>
                  </a:lnTo>
                  <a:lnTo>
                    <a:pt x="605" y="158"/>
                  </a:lnTo>
                  <a:lnTo>
                    <a:pt x="580" y="146"/>
                  </a:lnTo>
                  <a:lnTo>
                    <a:pt x="568" y="122"/>
                  </a:lnTo>
                  <a:lnTo>
                    <a:pt x="543" y="122"/>
                  </a:lnTo>
                  <a:lnTo>
                    <a:pt x="531" y="97"/>
                  </a:lnTo>
                  <a:lnTo>
                    <a:pt x="494" y="73"/>
                  </a:lnTo>
                  <a:lnTo>
                    <a:pt x="469" y="73"/>
                  </a:lnTo>
                  <a:lnTo>
                    <a:pt x="444" y="61"/>
                  </a:lnTo>
                  <a:lnTo>
                    <a:pt x="407" y="49"/>
                  </a:lnTo>
                  <a:lnTo>
                    <a:pt x="383" y="36"/>
                  </a:lnTo>
                  <a:lnTo>
                    <a:pt x="358" y="36"/>
                  </a:lnTo>
                  <a:lnTo>
                    <a:pt x="321" y="24"/>
                  </a:lnTo>
                  <a:lnTo>
                    <a:pt x="296" y="12"/>
                  </a:lnTo>
                  <a:lnTo>
                    <a:pt x="272" y="12"/>
                  </a:lnTo>
                  <a:lnTo>
                    <a:pt x="247" y="12"/>
                  </a:lnTo>
                  <a:lnTo>
                    <a:pt x="222" y="0"/>
                  </a:lnTo>
                  <a:lnTo>
                    <a:pt x="198" y="0"/>
                  </a:lnTo>
                  <a:lnTo>
                    <a:pt x="173" y="0"/>
                  </a:lnTo>
                  <a:lnTo>
                    <a:pt x="148" y="12"/>
                  </a:lnTo>
                  <a:lnTo>
                    <a:pt x="123" y="12"/>
                  </a:lnTo>
                  <a:lnTo>
                    <a:pt x="99" y="12"/>
                  </a:lnTo>
                  <a:lnTo>
                    <a:pt x="74" y="24"/>
                  </a:lnTo>
                  <a:lnTo>
                    <a:pt x="49" y="36"/>
                  </a:lnTo>
                  <a:lnTo>
                    <a:pt x="25" y="49"/>
                  </a:lnTo>
                  <a:lnTo>
                    <a:pt x="12" y="73"/>
                  </a:lnTo>
                  <a:lnTo>
                    <a:pt x="0" y="97"/>
                  </a:lnTo>
                  <a:lnTo>
                    <a:pt x="0" y="122"/>
                  </a:lnTo>
                  <a:lnTo>
                    <a:pt x="0" y="146"/>
                  </a:lnTo>
                  <a:lnTo>
                    <a:pt x="0" y="170"/>
                  </a:lnTo>
                  <a:lnTo>
                    <a:pt x="12" y="195"/>
                  </a:lnTo>
                  <a:lnTo>
                    <a:pt x="25" y="219"/>
                  </a:lnTo>
                  <a:lnTo>
                    <a:pt x="37" y="243"/>
                  </a:lnTo>
                  <a:lnTo>
                    <a:pt x="62" y="255"/>
                  </a:lnTo>
                  <a:lnTo>
                    <a:pt x="74" y="280"/>
                  </a:lnTo>
                  <a:lnTo>
                    <a:pt x="99" y="280"/>
                  </a:lnTo>
                  <a:lnTo>
                    <a:pt x="136" y="304"/>
                  </a:lnTo>
                  <a:lnTo>
                    <a:pt x="160" y="316"/>
                  </a:lnTo>
                  <a:lnTo>
                    <a:pt x="185" y="316"/>
                  </a:lnTo>
                  <a:lnTo>
                    <a:pt x="210" y="316"/>
                  </a:lnTo>
                  <a:lnTo>
                    <a:pt x="235" y="328"/>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31" name="Line 576"/>
            <p:cNvSpPr>
              <a:spLocks noChangeShapeType="1"/>
            </p:cNvSpPr>
            <p:nvPr/>
          </p:nvSpPr>
          <p:spPr bwMode="auto">
            <a:xfrm>
              <a:off x="3206" y="2684"/>
              <a:ext cx="1262"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32" name="Line 577"/>
            <p:cNvSpPr>
              <a:spLocks noChangeShapeType="1"/>
            </p:cNvSpPr>
            <p:nvPr/>
          </p:nvSpPr>
          <p:spPr bwMode="auto">
            <a:xfrm>
              <a:off x="3837" y="2249"/>
              <a:ext cx="0" cy="876"/>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33" name="Freeform 578"/>
            <p:cNvSpPr>
              <a:spLocks/>
            </p:cNvSpPr>
            <p:nvPr/>
          </p:nvSpPr>
          <p:spPr bwMode="auto">
            <a:xfrm>
              <a:off x="3291" y="2881"/>
              <a:ext cx="352" cy="248"/>
            </a:xfrm>
            <a:custGeom>
              <a:avLst/>
              <a:gdLst>
                <a:gd name="T0" fmla="*/ 7 w 1189"/>
                <a:gd name="T1" fmla="*/ 16 h 937"/>
                <a:gd name="T2" fmla="*/ 7 w 1189"/>
                <a:gd name="T3" fmla="*/ 15 h 937"/>
                <a:gd name="T4" fmla="*/ 7 w 1189"/>
                <a:gd name="T5" fmla="*/ 14 h 937"/>
                <a:gd name="T6" fmla="*/ 6 w 1189"/>
                <a:gd name="T7" fmla="*/ 12 h 937"/>
                <a:gd name="T8" fmla="*/ 5 w 1189"/>
                <a:gd name="T9" fmla="*/ 11 h 937"/>
                <a:gd name="T10" fmla="*/ 4 w 1189"/>
                <a:gd name="T11" fmla="*/ 10 h 937"/>
                <a:gd name="T12" fmla="*/ 4 w 1189"/>
                <a:gd name="T13" fmla="*/ 9 h 937"/>
                <a:gd name="T14" fmla="*/ 2 w 1189"/>
                <a:gd name="T15" fmla="*/ 7 h 937"/>
                <a:gd name="T16" fmla="*/ 1 w 1189"/>
                <a:gd name="T17" fmla="*/ 6 h 937"/>
                <a:gd name="T18" fmla="*/ 0 w 1189"/>
                <a:gd name="T19" fmla="*/ 4 h 937"/>
                <a:gd name="T20" fmla="*/ 0 w 1189"/>
                <a:gd name="T21" fmla="*/ 3 h 937"/>
                <a:gd name="T22" fmla="*/ 1 w 1189"/>
                <a:gd name="T23" fmla="*/ 2 h 937"/>
                <a:gd name="T24" fmla="*/ 2 w 1189"/>
                <a:gd name="T25" fmla="*/ 1 h 937"/>
                <a:gd name="T26" fmla="*/ 4 w 1189"/>
                <a:gd name="T27" fmla="*/ 0 h 937"/>
                <a:gd name="T28" fmla="*/ 6 w 1189"/>
                <a:gd name="T29" fmla="*/ 1 h 937"/>
                <a:gd name="T30" fmla="*/ 8 w 1189"/>
                <a:gd name="T31" fmla="*/ 1 h 937"/>
                <a:gd name="T32" fmla="*/ 9 w 1189"/>
                <a:gd name="T33" fmla="*/ 2 h 937"/>
                <a:gd name="T34" fmla="*/ 10 w 1189"/>
                <a:gd name="T35" fmla="*/ 4 h 937"/>
                <a:gd name="T36" fmla="*/ 11 w 1189"/>
                <a:gd name="T37" fmla="*/ 5 h 937"/>
                <a:gd name="T38" fmla="*/ 11 w 1189"/>
                <a:gd name="T39" fmla="*/ 6 h 937"/>
                <a:gd name="T40" fmla="*/ 12 w 1189"/>
                <a:gd name="T41" fmla="*/ 8 h 937"/>
                <a:gd name="T42" fmla="*/ 12 w 1189"/>
                <a:gd name="T43" fmla="*/ 9 h 937"/>
                <a:gd name="T44" fmla="*/ 12 w 1189"/>
                <a:gd name="T45" fmla="*/ 10 h 937"/>
                <a:gd name="T46" fmla="*/ 13 w 1189"/>
                <a:gd name="T47" fmla="*/ 12 h 937"/>
                <a:gd name="T48" fmla="*/ 16 w 1189"/>
                <a:gd name="T49" fmla="*/ 12 h 937"/>
                <a:gd name="T50" fmla="*/ 17 w 1189"/>
                <a:gd name="T51" fmla="*/ 13 h 937"/>
                <a:gd name="T52" fmla="*/ 19 w 1189"/>
                <a:gd name="T53" fmla="*/ 12 h 937"/>
                <a:gd name="T54" fmla="*/ 21 w 1189"/>
                <a:gd name="T55" fmla="*/ 11 h 937"/>
                <a:gd name="T56" fmla="*/ 22 w 1189"/>
                <a:gd name="T57" fmla="*/ 9 h 937"/>
                <a:gd name="T58" fmla="*/ 22 w 1189"/>
                <a:gd name="T59" fmla="*/ 8 h 937"/>
                <a:gd name="T60" fmla="*/ 23 w 1189"/>
                <a:gd name="T61" fmla="*/ 7 h 937"/>
                <a:gd name="T62" fmla="*/ 24 w 1189"/>
                <a:gd name="T63" fmla="*/ 5 h 937"/>
                <a:gd name="T64" fmla="*/ 25 w 1189"/>
                <a:gd name="T65" fmla="*/ 5 h 937"/>
                <a:gd name="T66" fmla="*/ 28 w 1189"/>
                <a:gd name="T67" fmla="*/ 4 h 937"/>
                <a:gd name="T68" fmla="*/ 29 w 1189"/>
                <a:gd name="T69" fmla="*/ 5 h 937"/>
                <a:gd name="T70" fmla="*/ 30 w 1189"/>
                <a:gd name="T71" fmla="*/ 6 h 937"/>
                <a:gd name="T72" fmla="*/ 31 w 1189"/>
                <a:gd name="T73" fmla="*/ 7 h 937"/>
                <a:gd name="T74" fmla="*/ 30 w 1189"/>
                <a:gd name="T75" fmla="*/ 9 h 937"/>
                <a:gd name="T76" fmla="*/ 29 w 1189"/>
                <a:gd name="T77" fmla="*/ 10 h 937"/>
                <a:gd name="T78" fmla="*/ 28 w 1189"/>
                <a:gd name="T79" fmla="*/ 11 h 937"/>
                <a:gd name="T80" fmla="*/ 26 w 1189"/>
                <a:gd name="T81" fmla="*/ 12 h 937"/>
                <a:gd name="T82" fmla="*/ 25 w 1189"/>
                <a:gd name="T83" fmla="*/ 14 h 937"/>
                <a:gd name="T84" fmla="*/ 24 w 1189"/>
                <a:gd name="T85" fmla="*/ 15 h 937"/>
                <a:gd name="T86" fmla="*/ 23 w 1189"/>
                <a:gd name="T87" fmla="*/ 16 h 9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89"/>
                <a:gd name="T133" fmla="*/ 0 h 937"/>
                <a:gd name="T134" fmla="*/ 1189 w 1189"/>
                <a:gd name="T135" fmla="*/ 937 h 9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89" h="937">
                  <a:moveTo>
                    <a:pt x="300" y="936"/>
                  </a:moveTo>
                  <a:lnTo>
                    <a:pt x="288" y="912"/>
                  </a:lnTo>
                  <a:lnTo>
                    <a:pt x="276" y="888"/>
                  </a:lnTo>
                  <a:lnTo>
                    <a:pt x="276" y="864"/>
                  </a:lnTo>
                  <a:lnTo>
                    <a:pt x="276" y="840"/>
                  </a:lnTo>
                  <a:lnTo>
                    <a:pt x="276" y="816"/>
                  </a:lnTo>
                  <a:lnTo>
                    <a:pt x="276" y="792"/>
                  </a:lnTo>
                  <a:lnTo>
                    <a:pt x="264" y="768"/>
                  </a:lnTo>
                  <a:lnTo>
                    <a:pt x="264" y="744"/>
                  </a:lnTo>
                  <a:lnTo>
                    <a:pt x="252" y="720"/>
                  </a:lnTo>
                  <a:lnTo>
                    <a:pt x="252" y="696"/>
                  </a:lnTo>
                  <a:lnTo>
                    <a:pt x="240" y="672"/>
                  </a:lnTo>
                  <a:lnTo>
                    <a:pt x="216" y="660"/>
                  </a:lnTo>
                  <a:lnTo>
                    <a:pt x="216" y="636"/>
                  </a:lnTo>
                  <a:lnTo>
                    <a:pt x="204" y="612"/>
                  </a:lnTo>
                  <a:lnTo>
                    <a:pt x="192" y="588"/>
                  </a:lnTo>
                  <a:lnTo>
                    <a:pt x="180" y="564"/>
                  </a:lnTo>
                  <a:lnTo>
                    <a:pt x="168" y="540"/>
                  </a:lnTo>
                  <a:lnTo>
                    <a:pt x="156" y="516"/>
                  </a:lnTo>
                  <a:lnTo>
                    <a:pt x="144" y="492"/>
                  </a:lnTo>
                  <a:lnTo>
                    <a:pt x="132" y="468"/>
                  </a:lnTo>
                  <a:lnTo>
                    <a:pt x="120" y="432"/>
                  </a:lnTo>
                  <a:lnTo>
                    <a:pt x="96" y="408"/>
                  </a:lnTo>
                  <a:lnTo>
                    <a:pt x="84" y="384"/>
                  </a:lnTo>
                  <a:lnTo>
                    <a:pt x="60" y="360"/>
                  </a:lnTo>
                  <a:lnTo>
                    <a:pt x="48" y="336"/>
                  </a:lnTo>
                  <a:lnTo>
                    <a:pt x="24" y="312"/>
                  </a:lnTo>
                  <a:lnTo>
                    <a:pt x="12" y="288"/>
                  </a:lnTo>
                  <a:lnTo>
                    <a:pt x="0" y="264"/>
                  </a:lnTo>
                  <a:lnTo>
                    <a:pt x="0" y="240"/>
                  </a:lnTo>
                  <a:lnTo>
                    <a:pt x="0" y="216"/>
                  </a:lnTo>
                  <a:lnTo>
                    <a:pt x="0" y="192"/>
                  </a:lnTo>
                  <a:lnTo>
                    <a:pt x="0" y="168"/>
                  </a:lnTo>
                  <a:lnTo>
                    <a:pt x="0" y="144"/>
                  </a:lnTo>
                  <a:lnTo>
                    <a:pt x="12" y="120"/>
                  </a:lnTo>
                  <a:lnTo>
                    <a:pt x="24" y="96"/>
                  </a:lnTo>
                  <a:lnTo>
                    <a:pt x="36" y="72"/>
                  </a:lnTo>
                  <a:lnTo>
                    <a:pt x="60" y="48"/>
                  </a:lnTo>
                  <a:lnTo>
                    <a:pt x="84" y="36"/>
                  </a:lnTo>
                  <a:lnTo>
                    <a:pt x="96" y="12"/>
                  </a:lnTo>
                  <a:lnTo>
                    <a:pt x="120" y="12"/>
                  </a:lnTo>
                  <a:lnTo>
                    <a:pt x="144" y="12"/>
                  </a:lnTo>
                  <a:lnTo>
                    <a:pt x="168" y="0"/>
                  </a:lnTo>
                  <a:lnTo>
                    <a:pt x="192" y="12"/>
                  </a:lnTo>
                  <a:lnTo>
                    <a:pt x="228" y="24"/>
                  </a:lnTo>
                  <a:lnTo>
                    <a:pt x="252" y="24"/>
                  </a:lnTo>
                  <a:lnTo>
                    <a:pt x="276" y="48"/>
                  </a:lnTo>
                  <a:lnTo>
                    <a:pt x="300" y="60"/>
                  </a:lnTo>
                  <a:lnTo>
                    <a:pt x="324" y="84"/>
                  </a:lnTo>
                  <a:lnTo>
                    <a:pt x="336" y="108"/>
                  </a:lnTo>
                  <a:lnTo>
                    <a:pt x="348" y="132"/>
                  </a:lnTo>
                  <a:lnTo>
                    <a:pt x="360" y="156"/>
                  </a:lnTo>
                  <a:lnTo>
                    <a:pt x="372" y="180"/>
                  </a:lnTo>
                  <a:lnTo>
                    <a:pt x="384" y="204"/>
                  </a:lnTo>
                  <a:lnTo>
                    <a:pt x="384" y="228"/>
                  </a:lnTo>
                  <a:lnTo>
                    <a:pt x="396" y="252"/>
                  </a:lnTo>
                  <a:lnTo>
                    <a:pt x="408" y="276"/>
                  </a:lnTo>
                  <a:lnTo>
                    <a:pt x="408" y="300"/>
                  </a:lnTo>
                  <a:lnTo>
                    <a:pt x="420" y="324"/>
                  </a:lnTo>
                  <a:lnTo>
                    <a:pt x="432" y="348"/>
                  </a:lnTo>
                  <a:lnTo>
                    <a:pt x="432" y="372"/>
                  </a:lnTo>
                  <a:lnTo>
                    <a:pt x="432" y="396"/>
                  </a:lnTo>
                  <a:lnTo>
                    <a:pt x="444" y="420"/>
                  </a:lnTo>
                  <a:lnTo>
                    <a:pt x="444" y="444"/>
                  </a:lnTo>
                  <a:lnTo>
                    <a:pt x="444" y="468"/>
                  </a:lnTo>
                  <a:lnTo>
                    <a:pt x="456" y="492"/>
                  </a:lnTo>
                  <a:lnTo>
                    <a:pt x="456" y="516"/>
                  </a:lnTo>
                  <a:lnTo>
                    <a:pt x="468" y="540"/>
                  </a:lnTo>
                  <a:lnTo>
                    <a:pt x="480" y="564"/>
                  </a:lnTo>
                  <a:lnTo>
                    <a:pt x="480" y="588"/>
                  </a:lnTo>
                  <a:lnTo>
                    <a:pt x="504" y="612"/>
                  </a:lnTo>
                  <a:lnTo>
                    <a:pt x="516" y="636"/>
                  </a:lnTo>
                  <a:lnTo>
                    <a:pt x="540" y="648"/>
                  </a:lnTo>
                  <a:lnTo>
                    <a:pt x="564" y="660"/>
                  </a:lnTo>
                  <a:lnTo>
                    <a:pt x="600" y="672"/>
                  </a:lnTo>
                  <a:lnTo>
                    <a:pt x="624" y="684"/>
                  </a:lnTo>
                  <a:lnTo>
                    <a:pt x="648" y="684"/>
                  </a:lnTo>
                  <a:lnTo>
                    <a:pt x="672" y="684"/>
                  </a:lnTo>
                  <a:lnTo>
                    <a:pt x="696" y="684"/>
                  </a:lnTo>
                  <a:lnTo>
                    <a:pt x="720" y="672"/>
                  </a:lnTo>
                  <a:lnTo>
                    <a:pt x="744" y="660"/>
                  </a:lnTo>
                  <a:lnTo>
                    <a:pt x="768" y="636"/>
                  </a:lnTo>
                  <a:lnTo>
                    <a:pt x="780" y="612"/>
                  </a:lnTo>
                  <a:lnTo>
                    <a:pt x="804" y="588"/>
                  </a:lnTo>
                  <a:lnTo>
                    <a:pt x="804" y="564"/>
                  </a:lnTo>
                  <a:lnTo>
                    <a:pt x="816" y="540"/>
                  </a:lnTo>
                  <a:lnTo>
                    <a:pt x="828" y="504"/>
                  </a:lnTo>
                  <a:lnTo>
                    <a:pt x="828" y="480"/>
                  </a:lnTo>
                  <a:lnTo>
                    <a:pt x="840" y="456"/>
                  </a:lnTo>
                  <a:lnTo>
                    <a:pt x="840" y="432"/>
                  </a:lnTo>
                  <a:lnTo>
                    <a:pt x="852" y="408"/>
                  </a:lnTo>
                  <a:lnTo>
                    <a:pt x="864" y="384"/>
                  </a:lnTo>
                  <a:lnTo>
                    <a:pt x="876" y="360"/>
                  </a:lnTo>
                  <a:lnTo>
                    <a:pt x="900" y="336"/>
                  </a:lnTo>
                  <a:lnTo>
                    <a:pt x="912" y="312"/>
                  </a:lnTo>
                  <a:lnTo>
                    <a:pt x="924" y="288"/>
                  </a:lnTo>
                  <a:lnTo>
                    <a:pt x="948" y="276"/>
                  </a:lnTo>
                  <a:lnTo>
                    <a:pt x="960" y="252"/>
                  </a:lnTo>
                  <a:lnTo>
                    <a:pt x="984" y="252"/>
                  </a:lnTo>
                  <a:lnTo>
                    <a:pt x="1008" y="240"/>
                  </a:lnTo>
                  <a:lnTo>
                    <a:pt x="1032" y="240"/>
                  </a:lnTo>
                  <a:lnTo>
                    <a:pt x="1056" y="240"/>
                  </a:lnTo>
                  <a:lnTo>
                    <a:pt x="1080" y="240"/>
                  </a:lnTo>
                  <a:lnTo>
                    <a:pt x="1104" y="252"/>
                  </a:lnTo>
                  <a:lnTo>
                    <a:pt x="1128" y="264"/>
                  </a:lnTo>
                  <a:lnTo>
                    <a:pt x="1152" y="276"/>
                  </a:lnTo>
                  <a:lnTo>
                    <a:pt x="1164" y="300"/>
                  </a:lnTo>
                  <a:lnTo>
                    <a:pt x="1176" y="324"/>
                  </a:lnTo>
                  <a:lnTo>
                    <a:pt x="1176" y="348"/>
                  </a:lnTo>
                  <a:lnTo>
                    <a:pt x="1188" y="372"/>
                  </a:lnTo>
                  <a:lnTo>
                    <a:pt x="1188" y="396"/>
                  </a:lnTo>
                  <a:lnTo>
                    <a:pt x="1188" y="420"/>
                  </a:lnTo>
                  <a:lnTo>
                    <a:pt x="1176" y="444"/>
                  </a:lnTo>
                  <a:lnTo>
                    <a:pt x="1164" y="468"/>
                  </a:lnTo>
                  <a:lnTo>
                    <a:pt x="1152" y="492"/>
                  </a:lnTo>
                  <a:lnTo>
                    <a:pt x="1140" y="516"/>
                  </a:lnTo>
                  <a:lnTo>
                    <a:pt x="1128" y="540"/>
                  </a:lnTo>
                  <a:lnTo>
                    <a:pt x="1116" y="564"/>
                  </a:lnTo>
                  <a:lnTo>
                    <a:pt x="1092" y="588"/>
                  </a:lnTo>
                  <a:lnTo>
                    <a:pt x="1080" y="612"/>
                  </a:lnTo>
                  <a:lnTo>
                    <a:pt x="1056" y="624"/>
                  </a:lnTo>
                  <a:lnTo>
                    <a:pt x="1044" y="660"/>
                  </a:lnTo>
                  <a:lnTo>
                    <a:pt x="1020" y="672"/>
                  </a:lnTo>
                  <a:lnTo>
                    <a:pt x="1020" y="696"/>
                  </a:lnTo>
                  <a:lnTo>
                    <a:pt x="996" y="720"/>
                  </a:lnTo>
                  <a:lnTo>
                    <a:pt x="984" y="744"/>
                  </a:lnTo>
                  <a:lnTo>
                    <a:pt x="960" y="768"/>
                  </a:lnTo>
                  <a:lnTo>
                    <a:pt x="948" y="792"/>
                  </a:lnTo>
                  <a:lnTo>
                    <a:pt x="936" y="816"/>
                  </a:lnTo>
                  <a:lnTo>
                    <a:pt x="924" y="840"/>
                  </a:lnTo>
                  <a:lnTo>
                    <a:pt x="912" y="864"/>
                  </a:lnTo>
                  <a:lnTo>
                    <a:pt x="900" y="888"/>
                  </a:lnTo>
                  <a:lnTo>
                    <a:pt x="900" y="912"/>
                  </a:lnTo>
                  <a:lnTo>
                    <a:pt x="888" y="936"/>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34" name="Freeform 579"/>
            <p:cNvSpPr>
              <a:spLocks/>
            </p:cNvSpPr>
            <p:nvPr/>
          </p:nvSpPr>
          <p:spPr bwMode="auto">
            <a:xfrm>
              <a:off x="3505" y="2543"/>
              <a:ext cx="50" cy="51"/>
            </a:xfrm>
            <a:custGeom>
              <a:avLst/>
              <a:gdLst>
                <a:gd name="T0" fmla="*/ 3 w 169"/>
                <a:gd name="T1" fmla="*/ 0 h 193"/>
                <a:gd name="T2" fmla="*/ 2 w 169"/>
                <a:gd name="T3" fmla="*/ 1 h 193"/>
                <a:gd name="T4" fmla="*/ 1 w 169"/>
                <a:gd name="T5" fmla="*/ 1 h 193"/>
                <a:gd name="T6" fmla="*/ 1 w 169"/>
                <a:gd name="T7" fmla="*/ 1 h 193"/>
                <a:gd name="T8" fmla="*/ 1 w 169"/>
                <a:gd name="T9" fmla="*/ 1 h 193"/>
                <a:gd name="T10" fmla="*/ 0 w 169"/>
                <a:gd name="T11" fmla="*/ 2 h 193"/>
                <a:gd name="T12" fmla="*/ 0 w 169"/>
                <a:gd name="T13" fmla="*/ 2 h 193"/>
                <a:gd name="T14" fmla="*/ 0 w 169"/>
                <a:gd name="T15" fmla="*/ 3 h 193"/>
                <a:gd name="T16" fmla="*/ 1 w 169"/>
                <a:gd name="T17" fmla="*/ 3 h 193"/>
                <a:gd name="T18" fmla="*/ 1 w 169"/>
                <a:gd name="T19" fmla="*/ 3 h 193"/>
                <a:gd name="T20" fmla="*/ 1 w 169"/>
                <a:gd name="T21" fmla="*/ 3 h 193"/>
                <a:gd name="T22" fmla="*/ 2 w 169"/>
                <a:gd name="T23" fmla="*/ 3 h 193"/>
                <a:gd name="T24" fmla="*/ 3 w 169"/>
                <a:gd name="T25" fmla="*/ 3 h 193"/>
                <a:gd name="T26" fmla="*/ 4 w 169"/>
                <a:gd name="T27" fmla="*/ 3 h 193"/>
                <a:gd name="T28" fmla="*/ 4 w 169"/>
                <a:gd name="T29" fmla="*/ 3 h 193"/>
                <a:gd name="T30" fmla="*/ 4 w 169"/>
                <a:gd name="T31" fmla="*/ 2 h 193"/>
                <a:gd name="T32" fmla="*/ 4 w 169"/>
                <a:gd name="T33" fmla="*/ 2 h 193"/>
                <a:gd name="T34" fmla="*/ 4 w 169"/>
                <a:gd name="T35" fmla="*/ 2 h 193"/>
                <a:gd name="T36" fmla="*/ 4 w 169"/>
                <a:gd name="T37" fmla="*/ 1 h 193"/>
                <a:gd name="T38" fmla="*/ 4 w 169"/>
                <a:gd name="T39" fmla="*/ 1 h 193"/>
                <a:gd name="T40" fmla="*/ 4 w 169"/>
                <a:gd name="T41" fmla="*/ 0 h 193"/>
                <a:gd name="T42" fmla="*/ 3 w 169"/>
                <a:gd name="T43" fmla="*/ 0 h 193"/>
                <a:gd name="T44" fmla="*/ 3 w 169"/>
                <a:gd name="T45" fmla="*/ 0 h 19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69"/>
                <a:gd name="T70" fmla="*/ 0 h 193"/>
                <a:gd name="T71" fmla="*/ 169 w 169"/>
                <a:gd name="T72" fmla="*/ 193 h 19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69" h="193">
                  <a:moveTo>
                    <a:pt x="108" y="12"/>
                  </a:moveTo>
                  <a:lnTo>
                    <a:pt x="84" y="24"/>
                  </a:lnTo>
                  <a:lnTo>
                    <a:pt x="60" y="36"/>
                  </a:lnTo>
                  <a:lnTo>
                    <a:pt x="36" y="48"/>
                  </a:lnTo>
                  <a:lnTo>
                    <a:pt x="24" y="72"/>
                  </a:lnTo>
                  <a:lnTo>
                    <a:pt x="0" y="96"/>
                  </a:lnTo>
                  <a:lnTo>
                    <a:pt x="0" y="120"/>
                  </a:lnTo>
                  <a:lnTo>
                    <a:pt x="0" y="144"/>
                  </a:lnTo>
                  <a:lnTo>
                    <a:pt x="24" y="156"/>
                  </a:lnTo>
                  <a:lnTo>
                    <a:pt x="36" y="180"/>
                  </a:lnTo>
                  <a:lnTo>
                    <a:pt x="60" y="192"/>
                  </a:lnTo>
                  <a:lnTo>
                    <a:pt x="84" y="192"/>
                  </a:lnTo>
                  <a:lnTo>
                    <a:pt x="108" y="192"/>
                  </a:lnTo>
                  <a:lnTo>
                    <a:pt x="132" y="180"/>
                  </a:lnTo>
                  <a:lnTo>
                    <a:pt x="144" y="156"/>
                  </a:lnTo>
                  <a:lnTo>
                    <a:pt x="156" y="132"/>
                  </a:lnTo>
                  <a:lnTo>
                    <a:pt x="168" y="108"/>
                  </a:lnTo>
                  <a:lnTo>
                    <a:pt x="168" y="84"/>
                  </a:lnTo>
                  <a:lnTo>
                    <a:pt x="168" y="60"/>
                  </a:lnTo>
                  <a:lnTo>
                    <a:pt x="156" y="36"/>
                  </a:lnTo>
                  <a:lnTo>
                    <a:pt x="144" y="12"/>
                  </a:lnTo>
                  <a:lnTo>
                    <a:pt x="120" y="0"/>
                  </a:lnTo>
                  <a:lnTo>
                    <a:pt x="108" y="12"/>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35" name="Freeform 580"/>
            <p:cNvSpPr>
              <a:spLocks/>
            </p:cNvSpPr>
            <p:nvPr/>
          </p:nvSpPr>
          <p:spPr bwMode="auto">
            <a:xfrm>
              <a:off x="3470" y="2661"/>
              <a:ext cx="82" cy="152"/>
            </a:xfrm>
            <a:custGeom>
              <a:avLst/>
              <a:gdLst>
                <a:gd name="T0" fmla="*/ 5 w 277"/>
                <a:gd name="T1" fmla="*/ 0 h 577"/>
                <a:gd name="T2" fmla="*/ 5 w 277"/>
                <a:gd name="T3" fmla="*/ 1 h 577"/>
                <a:gd name="T4" fmla="*/ 6 w 277"/>
                <a:gd name="T5" fmla="*/ 1 h 577"/>
                <a:gd name="T6" fmla="*/ 6 w 277"/>
                <a:gd name="T7" fmla="*/ 1 h 577"/>
                <a:gd name="T8" fmla="*/ 7 w 277"/>
                <a:gd name="T9" fmla="*/ 2 h 577"/>
                <a:gd name="T10" fmla="*/ 7 w 277"/>
                <a:gd name="T11" fmla="*/ 2 h 577"/>
                <a:gd name="T12" fmla="*/ 7 w 277"/>
                <a:gd name="T13" fmla="*/ 2 h 577"/>
                <a:gd name="T14" fmla="*/ 7 w 277"/>
                <a:gd name="T15" fmla="*/ 3 h 577"/>
                <a:gd name="T16" fmla="*/ 7 w 277"/>
                <a:gd name="T17" fmla="*/ 3 h 577"/>
                <a:gd name="T18" fmla="*/ 7 w 277"/>
                <a:gd name="T19" fmla="*/ 4 h 577"/>
                <a:gd name="T20" fmla="*/ 7 w 277"/>
                <a:gd name="T21" fmla="*/ 4 h 577"/>
                <a:gd name="T22" fmla="*/ 7 w 277"/>
                <a:gd name="T23" fmla="*/ 4 h 577"/>
                <a:gd name="T24" fmla="*/ 7 w 277"/>
                <a:gd name="T25" fmla="*/ 5 h 577"/>
                <a:gd name="T26" fmla="*/ 7 w 277"/>
                <a:gd name="T27" fmla="*/ 6 h 577"/>
                <a:gd name="T28" fmla="*/ 7 w 277"/>
                <a:gd name="T29" fmla="*/ 6 h 577"/>
                <a:gd name="T30" fmla="*/ 7 w 277"/>
                <a:gd name="T31" fmla="*/ 6 h 577"/>
                <a:gd name="T32" fmla="*/ 7 w 277"/>
                <a:gd name="T33" fmla="*/ 7 h 577"/>
                <a:gd name="T34" fmla="*/ 6 w 277"/>
                <a:gd name="T35" fmla="*/ 7 h 577"/>
                <a:gd name="T36" fmla="*/ 6 w 277"/>
                <a:gd name="T37" fmla="*/ 8 h 577"/>
                <a:gd name="T38" fmla="*/ 5 w 277"/>
                <a:gd name="T39" fmla="*/ 8 h 577"/>
                <a:gd name="T40" fmla="*/ 5 w 277"/>
                <a:gd name="T41" fmla="*/ 8 h 577"/>
                <a:gd name="T42" fmla="*/ 4 w 277"/>
                <a:gd name="T43" fmla="*/ 9 h 577"/>
                <a:gd name="T44" fmla="*/ 4 w 277"/>
                <a:gd name="T45" fmla="*/ 9 h 577"/>
                <a:gd name="T46" fmla="*/ 4 w 277"/>
                <a:gd name="T47" fmla="*/ 9 h 577"/>
                <a:gd name="T48" fmla="*/ 4 w 277"/>
                <a:gd name="T49" fmla="*/ 10 h 577"/>
                <a:gd name="T50" fmla="*/ 3 w 277"/>
                <a:gd name="T51" fmla="*/ 10 h 577"/>
                <a:gd name="T52" fmla="*/ 2 w 277"/>
                <a:gd name="T53" fmla="*/ 11 h 577"/>
                <a:gd name="T54" fmla="*/ 2 w 277"/>
                <a:gd name="T55" fmla="*/ 11 h 577"/>
                <a:gd name="T56" fmla="*/ 1 w 277"/>
                <a:gd name="T57" fmla="*/ 11 h 577"/>
                <a:gd name="T58" fmla="*/ 0 w 277"/>
                <a:gd name="T59" fmla="*/ 10 h 577"/>
                <a:gd name="T60" fmla="*/ 0 w 277"/>
                <a:gd name="T61" fmla="*/ 10 h 577"/>
                <a:gd name="T62" fmla="*/ 0 w 277"/>
                <a:gd name="T63" fmla="*/ 9 h 577"/>
                <a:gd name="T64" fmla="*/ 0 w 277"/>
                <a:gd name="T65" fmla="*/ 9 h 577"/>
                <a:gd name="T66" fmla="*/ 1 w 277"/>
                <a:gd name="T67" fmla="*/ 8 h 577"/>
                <a:gd name="T68" fmla="*/ 1 w 277"/>
                <a:gd name="T69" fmla="*/ 8 h 577"/>
                <a:gd name="T70" fmla="*/ 1 w 277"/>
                <a:gd name="T71" fmla="*/ 8 h 577"/>
                <a:gd name="T72" fmla="*/ 1 w 277"/>
                <a:gd name="T73" fmla="*/ 7 h 577"/>
                <a:gd name="T74" fmla="*/ 2 w 277"/>
                <a:gd name="T75" fmla="*/ 7 h 577"/>
                <a:gd name="T76" fmla="*/ 2 w 277"/>
                <a:gd name="T77" fmla="*/ 7 h 577"/>
                <a:gd name="T78" fmla="*/ 2 w 277"/>
                <a:gd name="T79" fmla="*/ 6 h 577"/>
                <a:gd name="T80" fmla="*/ 3 w 277"/>
                <a:gd name="T81" fmla="*/ 6 h 577"/>
                <a:gd name="T82" fmla="*/ 4 w 277"/>
                <a:gd name="T83" fmla="*/ 5 h 577"/>
                <a:gd name="T84" fmla="*/ 4 w 277"/>
                <a:gd name="T85" fmla="*/ 4 h 577"/>
                <a:gd name="T86" fmla="*/ 4 w 277"/>
                <a:gd name="T87" fmla="*/ 4 h 577"/>
                <a:gd name="T88" fmla="*/ 4 w 277"/>
                <a:gd name="T89" fmla="*/ 4 h 577"/>
                <a:gd name="T90" fmla="*/ 5 w 277"/>
                <a:gd name="T91" fmla="*/ 3 h 577"/>
                <a:gd name="T92" fmla="*/ 5 w 277"/>
                <a:gd name="T93" fmla="*/ 3 h 577"/>
                <a:gd name="T94" fmla="*/ 5 w 277"/>
                <a:gd name="T95" fmla="*/ 2 h 577"/>
                <a:gd name="T96" fmla="*/ 5 w 277"/>
                <a:gd name="T97" fmla="*/ 2 h 577"/>
                <a:gd name="T98" fmla="*/ 5 w 277"/>
                <a:gd name="T99" fmla="*/ 2 h 577"/>
                <a:gd name="T100" fmla="*/ 5 w 277"/>
                <a:gd name="T101" fmla="*/ 1 h 577"/>
                <a:gd name="T102" fmla="*/ 5 w 277"/>
                <a:gd name="T103" fmla="*/ 1 h 577"/>
                <a:gd name="T104" fmla="*/ 5 w 277"/>
                <a:gd name="T105" fmla="*/ 0 h 577"/>
                <a:gd name="T106" fmla="*/ 5 w 277"/>
                <a:gd name="T107" fmla="*/ 0 h 577"/>
                <a:gd name="T108" fmla="*/ 5 w 277"/>
                <a:gd name="T109" fmla="*/ 0 h 57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277"/>
                <a:gd name="T166" fmla="*/ 0 h 577"/>
                <a:gd name="T167" fmla="*/ 277 w 277"/>
                <a:gd name="T168" fmla="*/ 577 h 57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277" h="577">
                  <a:moveTo>
                    <a:pt x="180" y="0"/>
                  </a:moveTo>
                  <a:lnTo>
                    <a:pt x="204" y="24"/>
                  </a:lnTo>
                  <a:lnTo>
                    <a:pt x="228" y="36"/>
                  </a:lnTo>
                  <a:lnTo>
                    <a:pt x="240" y="60"/>
                  </a:lnTo>
                  <a:lnTo>
                    <a:pt x="264" y="84"/>
                  </a:lnTo>
                  <a:lnTo>
                    <a:pt x="276" y="108"/>
                  </a:lnTo>
                  <a:lnTo>
                    <a:pt x="276" y="132"/>
                  </a:lnTo>
                  <a:lnTo>
                    <a:pt x="276" y="156"/>
                  </a:lnTo>
                  <a:lnTo>
                    <a:pt x="276" y="180"/>
                  </a:lnTo>
                  <a:lnTo>
                    <a:pt x="276" y="204"/>
                  </a:lnTo>
                  <a:lnTo>
                    <a:pt x="276" y="228"/>
                  </a:lnTo>
                  <a:lnTo>
                    <a:pt x="276" y="252"/>
                  </a:lnTo>
                  <a:lnTo>
                    <a:pt x="276" y="276"/>
                  </a:lnTo>
                  <a:lnTo>
                    <a:pt x="276" y="300"/>
                  </a:lnTo>
                  <a:lnTo>
                    <a:pt x="264" y="324"/>
                  </a:lnTo>
                  <a:lnTo>
                    <a:pt x="264" y="348"/>
                  </a:lnTo>
                  <a:lnTo>
                    <a:pt x="252" y="372"/>
                  </a:lnTo>
                  <a:lnTo>
                    <a:pt x="240" y="396"/>
                  </a:lnTo>
                  <a:lnTo>
                    <a:pt x="216" y="420"/>
                  </a:lnTo>
                  <a:lnTo>
                    <a:pt x="204" y="444"/>
                  </a:lnTo>
                  <a:lnTo>
                    <a:pt x="192" y="468"/>
                  </a:lnTo>
                  <a:lnTo>
                    <a:pt x="168" y="480"/>
                  </a:lnTo>
                  <a:lnTo>
                    <a:pt x="168" y="504"/>
                  </a:lnTo>
                  <a:lnTo>
                    <a:pt x="144" y="516"/>
                  </a:lnTo>
                  <a:lnTo>
                    <a:pt x="132" y="540"/>
                  </a:lnTo>
                  <a:lnTo>
                    <a:pt x="108" y="552"/>
                  </a:lnTo>
                  <a:lnTo>
                    <a:pt x="96" y="576"/>
                  </a:lnTo>
                  <a:lnTo>
                    <a:pt x="72" y="576"/>
                  </a:lnTo>
                  <a:lnTo>
                    <a:pt x="48" y="576"/>
                  </a:lnTo>
                  <a:lnTo>
                    <a:pt x="12" y="552"/>
                  </a:lnTo>
                  <a:lnTo>
                    <a:pt x="12" y="528"/>
                  </a:lnTo>
                  <a:lnTo>
                    <a:pt x="0" y="504"/>
                  </a:lnTo>
                  <a:lnTo>
                    <a:pt x="12" y="480"/>
                  </a:lnTo>
                  <a:lnTo>
                    <a:pt x="24" y="456"/>
                  </a:lnTo>
                  <a:lnTo>
                    <a:pt x="24" y="432"/>
                  </a:lnTo>
                  <a:lnTo>
                    <a:pt x="48" y="420"/>
                  </a:lnTo>
                  <a:lnTo>
                    <a:pt x="60" y="396"/>
                  </a:lnTo>
                  <a:lnTo>
                    <a:pt x="72" y="372"/>
                  </a:lnTo>
                  <a:lnTo>
                    <a:pt x="96" y="360"/>
                  </a:lnTo>
                  <a:lnTo>
                    <a:pt x="96" y="336"/>
                  </a:lnTo>
                  <a:lnTo>
                    <a:pt x="120" y="312"/>
                  </a:lnTo>
                  <a:lnTo>
                    <a:pt x="132" y="276"/>
                  </a:lnTo>
                  <a:lnTo>
                    <a:pt x="144" y="252"/>
                  </a:lnTo>
                  <a:lnTo>
                    <a:pt x="156" y="228"/>
                  </a:lnTo>
                  <a:lnTo>
                    <a:pt x="168" y="204"/>
                  </a:lnTo>
                  <a:lnTo>
                    <a:pt x="180" y="180"/>
                  </a:lnTo>
                  <a:lnTo>
                    <a:pt x="180" y="156"/>
                  </a:lnTo>
                  <a:lnTo>
                    <a:pt x="180" y="132"/>
                  </a:lnTo>
                  <a:lnTo>
                    <a:pt x="180" y="108"/>
                  </a:lnTo>
                  <a:lnTo>
                    <a:pt x="180" y="84"/>
                  </a:lnTo>
                  <a:lnTo>
                    <a:pt x="180" y="60"/>
                  </a:lnTo>
                  <a:lnTo>
                    <a:pt x="180" y="36"/>
                  </a:lnTo>
                  <a:lnTo>
                    <a:pt x="180" y="12"/>
                  </a:lnTo>
                  <a:lnTo>
                    <a:pt x="204" y="0"/>
                  </a:lnTo>
                  <a:lnTo>
                    <a:pt x="180" y="0"/>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36" name="Freeform 581"/>
            <p:cNvSpPr>
              <a:spLocks/>
            </p:cNvSpPr>
            <p:nvPr/>
          </p:nvSpPr>
          <p:spPr bwMode="auto">
            <a:xfrm>
              <a:off x="3519" y="2594"/>
              <a:ext cx="11" cy="70"/>
            </a:xfrm>
            <a:custGeom>
              <a:avLst/>
              <a:gdLst>
                <a:gd name="T0" fmla="*/ 0 w 37"/>
                <a:gd name="T1" fmla="*/ 0 h 265"/>
                <a:gd name="T2" fmla="*/ 1 w 37"/>
                <a:gd name="T3" fmla="*/ 0 h 265"/>
                <a:gd name="T4" fmla="*/ 1 w 37"/>
                <a:gd name="T5" fmla="*/ 1 h 265"/>
                <a:gd name="T6" fmla="*/ 1 w 37"/>
                <a:gd name="T7" fmla="*/ 1 h 265"/>
                <a:gd name="T8" fmla="*/ 1 w 37"/>
                <a:gd name="T9" fmla="*/ 1 h 265"/>
                <a:gd name="T10" fmla="*/ 1 w 37"/>
                <a:gd name="T11" fmla="*/ 2 h 265"/>
                <a:gd name="T12" fmla="*/ 1 w 37"/>
                <a:gd name="T13" fmla="*/ 2 h 265"/>
                <a:gd name="T14" fmla="*/ 0 w 37"/>
                <a:gd name="T15" fmla="*/ 3 h 265"/>
                <a:gd name="T16" fmla="*/ 0 w 37"/>
                <a:gd name="T17" fmla="*/ 3 h 265"/>
                <a:gd name="T18" fmla="*/ 0 w 37"/>
                <a:gd name="T19" fmla="*/ 3 h 265"/>
                <a:gd name="T20" fmla="*/ 0 w 37"/>
                <a:gd name="T21" fmla="*/ 4 h 265"/>
                <a:gd name="T22" fmla="*/ 0 w 37"/>
                <a:gd name="T23" fmla="*/ 4 h 265"/>
                <a:gd name="T24" fmla="*/ 0 w 37"/>
                <a:gd name="T25" fmla="*/ 5 h 26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7"/>
                <a:gd name="T40" fmla="*/ 0 h 265"/>
                <a:gd name="T41" fmla="*/ 37 w 37"/>
                <a:gd name="T42" fmla="*/ 265 h 26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7" h="265">
                  <a:moveTo>
                    <a:pt x="12" y="12"/>
                  </a:moveTo>
                  <a:lnTo>
                    <a:pt x="36" y="0"/>
                  </a:lnTo>
                  <a:lnTo>
                    <a:pt x="36" y="24"/>
                  </a:lnTo>
                  <a:lnTo>
                    <a:pt x="36" y="48"/>
                  </a:lnTo>
                  <a:lnTo>
                    <a:pt x="36" y="72"/>
                  </a:lnTo>
                  <a:lnTo>
                    <a:pt x="36" y="96"/>
                  </a:lnTo>
                  <a:lnTo>
                    <a:pt x="24" y="120"/>
                  </a:lnTo>
                  <a:lnTo>
                    <a:pt x="12" y="144"/>
                  </a:lnTo>
                  <a:lnTo>
                    <a:pt x="0" y="168"/>
                  </a:lnTo>
                  <a:lnTo>
                    <a:pt x="0" y="192"/>
                  </a:lnTo>
                  <a:lnTo>
                    <a:pt x="0" y="216"/>
                  </a:lnTo>
                  <a:lnTo>
                    <a:pt x="0" y="240"/>
                  </a:lnTo>
                  <a:lnTo>
                    <a:pt x="12" y="264"/>
                  </a:lnTo>
                </a:path>
              </a:pathLst>
            </a:custGeom>
            <a:noFill/>
            <a:ln w="12700" cap="rnd">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4537" name="Oval 582"/>
            <p:cNvSpPr>
              <a:spLocks noChangeArrowheads="1"/>
            </p:cNvSpPr>
            <p:nvPr/>
          </p:nvSpPr>
          <p:spPr bwMode="auto">
            <a:xfrm>
              <a:off x="4308" y="2353"/>
              <a:ext cx="37" cy="41"/>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538" name="Oval 583"/>
            <p:cNvSpPr>
              <a:spLocks noChangeArrowheads="1"/>
            </p:cNvSpPr>
            <p:nvPr/>
          </p:nvSpPr>
          <p:spPr bwMode="auto">
            <a:xfrm>
              <a:off x="3940" y="2433"/>
              <a:ext cx="36" cy="41"/>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539" name="Oval 584"/>
            <p:cNvSpPr>
              <a:spLocks noChangeArrowheads="1"/>
            </p:cNvSpPr>
            <p:nvPr/>
          </p:nvSpPr>
          <p:spPr bwMode="auto">
            <a:xfrm>
              <a:off x="3983" y="2637"/>
              <a:ext cx="36" cy="41"/>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540" name="Oval 585"/>
            <p:cNvSpPr>
              <a:spLocks noChangeArrowheads="1"/>
            </p:cNvSpPr>
            <p:nvPr/>
          </p:nvSpPr>
          <p:spPr bwMode="auto">
            <a:xfrm>
              <a:off x="4238" y="2858"/>
              <a:ext cx="37" cy="41"/>
            </a:xfrm>
            <a:prstGeom prst="ellipse">
              <a:avLst/>
            </a:prstGeom>
            <a:solidFill>
              <a:schemeClr val="tx1"/>
            </a:solidFill>
            <a:ln w="19050">
              <a:solidFill>
                <a:srgbClr val="919191"/>
              </a:solidFill>
              <a:round/>
              <a:headEnd/>
              <a:tailEnd/>
            </a:ln>
          </p:spPr>
          <p:txBody>
            <a:bodyPr wrap="none" anchor="ctr"/>
            <a:lstStyle/>
            <a:p>
              <a:endParaRPr lang="en-US"/>
            </a:p>
          </p:txBody>
        </p:sp>
        <p:sp>
          <p:nvSpPr>
            <p:cNvPr id="14541" name="Text Box 586"/>
            <p:cNvSpPr txBox="1">
              <a:spLocks noChangeArrowheads="1"/>
            </p:cNvSpPr>
            <p:nvPr/>
          </p:nvSpPr>
          <p:spPr bwMode="auto">
            <a:xfrm>
              <a:off x="3268" y="2265"/>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MS</a:t>
              </a:r>
            </a:p>
          </p:txBody>
        </p:sp>
        <p:sp>
          <p:nvSpPr>
            <p:cNvPr id="14542" name="Text Box 587"/>
            <p:cNvSpPr txBox="1">
              <a:spLocks noChangeArrowheads="1"/>
            </p:cNvSpPr>
            <p:nvPr/>
          </p:nvSpPr>
          <p:spPr bwMode="auto">
            <a:xfrm>
              <a:off x="3818" y="2492"/>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ER</a:t>
              </a:r>
            </a:p>
          </p:txBody>
        </p:sp>
        <p:sp>
          <p:nvSpPr>
            <p:cNvPr id="14543" name="Text Box 588"/>
            <p:cNvSpPr txBox="1">
              <a:spLocks noChangeArrowheads="1"/>
            </p:cNvSpPr>
            <p:nvPr/>
          </p:nvSpPr>
          <p:spPr bwMode="auto">
            <a:xfrm>
              <a:off x="4281" y="2894"/>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PG</a:t>
              </a:r>
            </a:p>
          </p:txBody>
        </p:sp>
        <p:sp>
          <p:nvSpPr>
            <p:cNvPr id="14544" name="Text Box 589"/>
            <p:cNvSpPr txBox="1">
              <a:spLocks noChangeArrowheads="1"/>
            </p:cNvSpPr>
            <p:nvPr/>
          </p:nvSpPr>
          <p:spPr bwMode="auto">
            <a:xfrm>
              <a:off x="4141" y="2826"/>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U</a:t>
              </a:r>
            </a:p>
          </p:txBody>
        </p:sp>
        <p:sp>
          <p:nvSpPr>
            <p:cNvPr id="14545" name="Text Box 590"/>
            <p:cNvSpPr txBox="1">
              <a:spLocks noChangeArrowheads="1"/>
            </p:cNvSpPr>
            <p:nvPr/>
          </p:nvSpPr>
          <p:spPr bwMode="auto">
            <a:xfrm>
              <a:off x="3976" y="2582"/>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B</a:t>
              </a:r>
            </a:p>
          </p:txBody>
        </p:sp>
        <p:sp>
          <p:nvSpPr>
            <p:cNvPr id="14546" name="Text Box 591"/>
            <p:cNvSpPr txBox="1">
              <a:spLocks noChangeArrowheads="1"/>
            </p:cNvSpPr>
            <p:nvPr/>
          </p:nvSpPr>
          <p:spPr bwMode="auto">
            <a:xfrm>
              <a:off x="3933" y="2400"/>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H</a:t>
              </a:r>
            </a:p>
          </p:txBody>
        </p:sp>
        <p:sp>
          <p:nvSpPr>
            <p:cNvPr id="14547" name="Text Box 592"/>
            <p:cNvSpPr txBox="1">
              <a:spLocks noChangeArrowheads="1"/>
            </p:cNvSpPr>
            <p:nvPr/>
          </p:nvSpPr>
          <p:spPr bwMode="auto">
            <a:xfrm>
              <a:off x="4227" y="2265"/>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N(A)</a:t>
              </a:r>
            </a:p>
          </p:txBody>
        </p:sp>
        <p:sp>
          <p:nvSpPr>
            <p:cNvPr id="14548" name="Text Box 593"/>
            <p:cNvSpPr txBox="1">
              <a:spLocks noChangeArrowheads="1"/>
            </p:cNvSpPr>
            <p:nvPr/>
          </p:nvSpPr>
          <p:spPr bwMode="auto">
            <a:xfrm>
              <a:off x="3391" y="2910"/>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endParaRPr lang="en-US" sz="600" b="1">
                <a:latin typeface="Helvetica" charset="0"/>
              </a:endParaRPr>
            </a:p>
          </p:txBody>
        </p:sp>
        <p:sp>
          <p:nvSpPr>
            <p:cNvPr id="14549" name="Text Box 594"/>
            <p:cNvSpPr txBox="1">
              <a:spLocks noChangeArrowheads="1"/>
            </p:cNvSpPr>
            <p:nvPr/>
          </p:nvSpPr>
          <p:spPr bwMode="auto">
            <a:xfrm>
              <a:off x="3334" y="3030"/>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RS</a:t>
              </a:r>
            </a:p>
          </p:txBody>
        </p:sp>
        <p:sp>
          <p:nvSpPr>
            <p:cNvPr id="14550" name="Text Box 595"/>
            <p:cNvSpPr txBox="1">
              <a:spLocks noChangeArrowheads="1"/>
            </p:cNvSpPr>
            <p:nvPr/>
          </p:nvSpPr>
          <p:spPr bwMode="auto">
            <a:xfrm>
              <a:off x="3492" y="2705"/>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DS</a:t>
              </a:r>
            </a:p>
          </p:txBody>
        </p:sp>
        <p:sp>
          <p:nvSpPr>
            <p:cNvPr id="14551" name="Text Box 596"/>
            <p:cNvSpPr txBox="1">
              <a:spLocks noChangeArrowheads="1"/>
            </p:cNvSpPr>
            <p:nvPr/>
          </p:nvSpPr>
          <p:spPr bwMode="auto">
            <a:xfrm>
              <a:off x="3499" y="2485"/>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i="1">
                  <a:latin typeface="Helvetica" charset="0"/>
                </a:rPr>
                <a:t>SG</a:t>
              </a:r>
            </a:p>
          </p:txBody>
        </p:sp>
        <p:sp>
          <p:nvSpPr>
            <p:cNvPr id="14552" name="Text Box 597"/>
            <p:cNvSpPr txBox="1">
              <a:spLocks noChangeArrowheads="1"/>
            </p:cNvSpPr>
            <p:nvPr/>
          </p:nvSpPr>
          <p:spPr bwMode="auto">
            <a:xfrm>
              <a:off x="3597" y="2228"/>
              <a:ext cx="48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600" b="1">
                  <a:latin typeface="Times New Roman" charset="0"/>
                  <a:cs typeface="Times New Roman" charset="0"/>
                </a:rPr>
                <a:t>10 ĐỊA ĐIỂM</a:t>
              </a:r>
            </a:p>
          </p:txBody>
        </p:sp>
        <p:sp>
          <p:nvSpPr>
            <p:cNvPr id="14553" name="Line 598"/>
            <p:cNvSpPr>
              <a:spLocks noChangeShapeType="1"/>
            </p:cNvSpPr>
            <p:nvPr/>
          </p:nvSpPr>
          <p:spPr bwMode="auto">
            <a:xfrm>
              <a:off x="3717" y="2313"/>
              <a:ext cx="24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54" name="Text Box 599"/>
            <p:cNvSpPr txBox="1">
              <a:spLocks noChangeArrowheads="1"/>
            </p:cNvSpPr>
            <p:nvPr/>
          </p:nvSpPr>
          <p:spPr bwMode="auto">
            <a:xfrm>
              <a:off x="3707" y="2282"/>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6</a:t>
              </a:r>
            </a:p>
          </p:txBody>
        </p:sp>
        <p:sp>
          <p:nvSpPr>
            <p:cNvPr id="14555" name="Text Box 600"/>
            <p:cNvSpPr txBox="1">
              <a:spLocks noChangeArrowheads="1"/>
            </p:cNvSpPr>
            <p:nvPr/>
          </p:nvSpPr>
          <p:spPr bwMode="auto">
            <a:xfrm>
              <a:off x="3835" y="2282"/>
              <a:ext cx="250"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spcBef>
                  <a:spcPct val="50000"/>
                </a:spcBef>
              </a:pPr>
              <a:r>
                <a:rPr lang="en-US" sz="600" b="1">
                  <a:latin typeface="Helvetica" charset="0"/>
                </a:rPr>
                <a:t>4</a:t>
              </a:r>
            </a:p>
          </p:txBody>
        </p:sp>
        <p:sp>
          <p:nvSpPr>
            <p:cNvPr id="14556" name="AutoShape 601"/>
            <p:cNvSpPr>
              <a:spLocks noChangeArrowheads="1"/>
            </p:cNvSpPr>
            <p:nvPr/>
          </p:nvSpPr>
          <p:spPr bwMode="auto">
            <a:xfrm rot="10799999">
              <a:off x="3678" y="2311"/>
              <a:ext cx="75" cy="56"/>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557" name="AutoShape 602"/>
            <p:cNvSpPr>
              <a:spLocks noChangeArrowheads="1"/>
            </p:cNvSpPr>
            <p:nvPr/>
          </p:nvSpPr>
          <p:spPr bwMode="auto">
            <a:xfrm>
              <a:off x="3923" y="2309"/>
              <a:ext cx="75" cy="56"/>
            </a:xfrm>
            <a:prstGeom prst="rightArrow">
              <a:avLst>
                <a:gd name="adj1" fmla="val 50000"/>
                <a:gd name="adj2" fmla="val 33482"/>
              </a:avLst>
            </a:prstGeom>
            <a:solidFill>
              <a:schemeClr val="tx1"/>
            </a:solidFill>
            <a:ln w="9525">
              <a:solidFill>
                <a:schemeClr val="tx1"/>
              </a:solidFill>
              <a:miter lim="800000"/>
              <a:headEnd/>
              <a:tailEnd/>
            </a:ln>
          </p:spPr>
          <p:txBody>
            <a:bodyPr wrap="none" anchor="ctr"/>
            <a:lstStyle/>
            <a:p>
              <a:endParaRPr lang="en-US"/>
            </a:p>
          </p:txBody>
        </p:sp>
        <p:sp>
          <p:nvSpPr>
            <p:cNvPr id="14558" name="Oval 603"/>
            <p:cNvSpPr>
              <a:spLocks noChangeArrowheads="1"/>
            </p:cNvSpPr>
            <p:nvPr/>
          </p:nvSpPr>
          <p:spPr bwMode="auto">
            <a:xfrm>
              <a:off x="3866" y="2239"/>
              <a:ext cx="662" cy="677"/>
            </a:xfrm>
            <a:prstGeom prst="ellipse">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4510" name="AutoShape 604"/>
          <p:cNvSpPr>
            <a:spLocks noChangeArrowheads="1"/>
          </p:cNvSpPr>
          <p:nvPr/>
        </p:nvSpPr>
        <p:spPr bwMode="auto">
          <a:xfrm rot="-1876049">
            <a:off x="5324475" y="4410075"/>
            <a:ext cx="677863" cy="238125"/>
          </a:xfrm>
          <a:prstGeom prst="rightArrow">
            <a:avLst>
              <a:gd name="adj1" fmla="val 50000"/>
              <a:gd name="adj2" fmla="val 71167"/>
            </a:avLst>
          </a:prstGeom>
          <a:solidFill>
            <a:schemeClr val="tx1"/>
          </a:solidFill>
          <a:ln w="9525">
            <a:solidFill>
              <a:schemeClr val="tx1"/>
            </a:solidFill>
            <a:miter lim="800000"/>
            <a:headEnd/>
            <a:tailEnd/>
          </a:ln>
        </p:spPr>
        <p:txBody>
          <a:bodyPr wrap="none" anchor="ctr"/>
          <a:lstStyle/>
          <a:p>
            <a:pPr algn="ctr"/>
            <a:r>
              <a:rPr lang="en-US"/>
              <a:t>v</a:t>
            </a:r>
          </a:p>
        </p:txBody>
      </p:sp>
      <p:sp>
        <p:nvSpPr>
          <p:cNvPr id="14511" name="Text Box 608"/>
          <p:cNvSpPr txBox="1">
            <a:spLocks noChangeArrowheads="1"/>
          </p:cNvSpPr>
          <p:nvPr/>
        </p:nvSpPr>
        <p:spPr bwMode="auto">
          <a:xfrm>
            <a:off x="488950" y="477838"/>
            <a:ext cx="6807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1200" b="1">
                <a:latin typeface="Helvetica" charset="0"/>
              </a:rPr>
              <a:t>PHẦN HAI: TRANG HOÀNG PHẠM VI HOẠT ĐỘNG: Lập bản đồ của Cổ Cận Động</a:t>
            </a:r>
          </a:p>
        </p:txBody>
      </p:sp>
      <p:sp>
        <p:nvSpPr>
          <p:cNvPr id="14512" name="Line 609"/>
          <p:cNvSpPr>
            <a:spLocks noChangeShapeType="1"/>
          </p:cNvSpPr>
          <p:nvPr/>
        </p:nvSpPr>
        <p:spPr bwMode="auto">
          <a:xfrm>
            <a:off x="563563" y="765175"/>
            <a:ext cx="630555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13" name="Line 610"/>
          <p:cNvSpPr>
            <a:spLocks noChangeShapeType="1"/>
          </p:cNvSpPr>
          <p:nvPr/>
        </p:nvSpPr>
        <p:spPr bwMode="auto">
          <a:xfrm>
            <a:off x="555625" y="9178925"/>
            <a:ext cx="632777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14" name="Line 611"/>
          <p:cNvSpPr>
            <a:spLocks noChangeShapeType="1"/>
          </p:cNvSpPr>
          <p:nvPr/>
        </p:nvSpPr>
        <p:spPr bwMode="auto">
          <a:xfrm>
            <a:off x="560388" y="2185988"/>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15" name="Line 617"/>
          <p:cNvSpPr>
            <a:spLocks noChangeShapeType="1"/>
          </p:cNvSpPr>
          <p:nvPr/>
        </p:nvSpPr>
        <p:spPr bwMode="auto">
          <a:xfrm>
            <a:off x="560388" y="7788275"/>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16" name="Line 618"/>
          <p:cNvSpPr>
            <a:spLocks noChangeShapeType="1"/>
          </p:cNvSpPr>
          <p:nvPr/>
        </p:nvSpPr>
        <p:spPr bwMode="auto">
          <a:xfrm>
            <a:off x="560388" y="6391275"/>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17" name="Line 619"/>
          <p:cNvSpPr>
            <a:spLocks noChangeShapeType="1"/>
          </p:cNvSpPr>
          <p:nvPr/>
        </p:nvSpPr>
        <p:spPr bwMode="auto">
          <a:xfrm>
            <a:off x="560388" y="4983163"/>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18" name="Line 620"/>
          <p:cNvSpPr>
            <a:spLocks noChangeShapeType="1"/>
          </p:cNvSpPr>
          <p:nvPr/>
        </p:nvSpPr>
        <p:spPr bwMode="auto">
          <a:xfrm>
            <a:off x="560388" y="3570288"/>
            <a:ext cx="6308725"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19" name="Line 621"/>
          <p:cNvSpPr>
            <a:spLocks noChangeShapeType="1"/>
          </p:cNvSpPr>
          <p:nvPr/>
        </p:nvSpPr>
        <p:spPr bwMode="auto">
          <a:xfrm>
            <a:off x="4814888" y="788988"/>
            <a:ext cx="0" cy="839311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20" name="Line 622"/>
          <p:cNvSpPr>
            <a:spLocks noChangeShapeType="1"/>
          </p:cNvSpPr>
          <p:nvPr/>
        </p:nvSpPr>
        <p:spPr bwMode="auto">
          <a:xfrm>
            <a:off x="6853238" y="747713"/>
            <a:ext cx="0" cy="8450262"/>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521" name="Text Box 625"/>
          <p:cNvSpPr txBox="1">
            <a:spLocks noChangeArrowheads="1"/>
          </p:cNvSpPr>
          <p:nvPr/>
        </p:nvSpPr>
        <p:spPr bwMode="auto">
          <a:xfrm>
            <a:off x="206375" y="7953375"/>
            <a:ext cx="81915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1700" b="1"/>
              <a:t>11.</a:t>
            </a:r>
          </a:p>
        </p:txBody>
      </p:sp>
      <p:sp>
        <p:nvSpPr>
          <p:cNvPr id="14522" name="Text Box 626"/>
          <p:cNvSpPr txBox="1">
            <a:spLocks noChangeArrowheads="1"/>
          </p:cNvSpPr>
          <p:nvPr/>
        </p:nvSpPr>
        <p:spPr bwMode="auto">
          <a:xfrm>
            <a:off x="344488" y="6540500"/>
            <a:ext cx="56197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1700" b="1"/>
              <a:t>10.</a:t>
            </a:r>
          </a:p>
        </p:txBody>
      </p:sp>
      <p:sp>
        <p:nvSpPr>
          <p:cNvPr id="14523" name="Text Box 627"/>
          <p:cNvSpPr txBox="1">
            <a:spLocks noChangeArrowheads="1"/>
          </p:cNvSpPr>
          <p:nvPr/>
        </p:nvSpPr>
        <p:spPr bwMode="auto">
          <a:xfrm>
            <a:off x="346075" y="4970463"/>
            <a:ext cx="444500" cy="35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1700" b="1"/>
              <a:t>9.</a:t>
            </a:r>
          </a:p>
        </p:txBody>
      </p:sp>
      <p:sp>
        <p:nvSpPr>
          <p:cNvPr id="14524" name="Text Box 628"/>
          <p:cNvSpPr txBox="1">
            <a:spLocks noChangeArrowheads="1"/>
          </p:cNvSpPr>
          <p:nvPr/>
        </p:nvSpPr>
        <p:spPr bwMode="auto">
          <a:xfrm>
            <a:off x="307975" y="3524250"/>
            <a:ext cx="4445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1700" b="1"/>
              <a:t>8.</a:t>
            </a:r>
          </a:p>
        </p:txBody>
      </p:sp>
      <p:sp>
        <p:nvSpPr>
          <p:cNvPr id="14525" name="Text Box 629"/>
          <p:cNvSpPr txBox="1">
            <a:spLocks noChangeArrowheads="1"/>
          </p:cNvSpPr>
          <p:nvPr/>
        </p:nvSpPr>
        <p:spPr bwMode="auto">
          <a:xfrm>
            <a:off x="279400" y="749300"/>
            <a:ext cx="4445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1700" b="1"/>
              <a:t>6.</a:t>
            </a:r>
          </a:p>
        </p:txBody>
      </p:sp>
      <p:sp>
        <p:nvSpPr>
          <p:cNvPr id="14526" name="Text Box 630"/>
          <p:cNvSpPr txBox="1">
            <a:spLocks noChangeArrowheads="1"/>
          </p:cNvSpPr>
          <p:nvPr/>
        </p:nvSpPr>
        <p:spPr bwMode="auto">
          <a:xfrm>
            <a:off x="273050" y="2219325"/>
            <a:ext cx="444500"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ea typeface="ＭＳ Ｐゴシック" charset="0"/>
                <a:cs typeface="Geneva" charset="0"/>
              </a:defRPr>
            </a:lvl1pPr>
            <a:lvl2pPr marL="37931725" indent="-37474525">
              <a:defRPr sz="2400">
                <a:solidFill>
                  <a:schemeClr val="tx1"/>
                </a:solidFill>
                <a:latin typeface="Times" charset="0"/>
                <a:ea typeface="Geneva" charset="0"/>
                <a:cs typeface="Geneva" charset="0"/>
              </a:defRPr>
            </a:lvl2pPr>
            <a:lvl3pPr>
              <a:defRPr sz="2400">
                <a:solidFill>
                  <a:schemeClr val="tx1"/>
                </a:solidFill>
                <a:latin typeface="Times" charset="0"/>
                <a:ea typeface="Geneva" charset="0"/>
                <a:cs typeface="Geneva" charset="0"/>
              </a:defRPr>
            </a:lvl3pPr>
            <a:lvl4pPr>
              <a:defRPr sz="2400">
                <a:solidFill>
                  <a:schemeClr val="tx1"/>
                </a:solidFill>
                <a:latin typeface="Times" charset="0"/>
                <a:ea typeface="Geneva" charset="0"/>
                <a:cs typeface="Geneva" charset="0"/>
              </a:defRPr>
            </a:lvl4pPr>
            <a:lvl5pPr>
              <a:defRPr sz="2400">
                <a:solidFill>
                  <a:schemeClr val="tx1"/>
                </a:solidFill>
                <a:latin typeface="Times" charset="0"/>
                <a:ea typeface="Geneva" charset="0"/>
                <a:cs typeface="Geneva" charset="0"/>
              </a:defRPr>
            </a:lvl5pPr>
            <a:lvl6pPr marL="457200" eaLnBrk="0" fontAlgn="base" hangingPunct="0">
              <a:spcBef>
                <a:spcPct val="0"/>
              </a:spcBef>
              <a:spcAft>
                <a:spcPct val="0"/>
              </a:spcAft>
              <a:defRPr sz="2400">
                <a:solidFill>
                  <a:schemeClr val="tx1"/>
                </a:solidFill>
                <a:latin typeface="Times" charset="0"/>
                <a:ea typeface="Geneva" charset="0"/>
                <a:cs typeface="Geneva" charset="0"/>
              </a:defRPr>
            </a:lvl6pPr>
            <a:lvl7pPr marL="914400" eaLnBrk="0" fontAlgn="base" hangingPunct="0">
              <a:spcBef>
                <a:spcPct val="0"/>
              </a:spcBef>
              <a:spcAft>
                <a:spcPct val="0"/>
              </a:spcAft>
              <a:defRPr sz="2400">
                <a:solidFill>
                  <a:schemeClr val="tx1"/>
                </a:solidFill>
                <a:latin typeface="Times" charset="0"/>
                <a:ea typeface="Geneva" charset="0"/>
                <a:cs typeface="Geneva" charset="0"/>
              </a:defRPr>
            </a:lvl7pPr>
            <a:lvl8pPr marL="1371600" eaLnBrk="0" fontAlgn="base" hangingPunct="0">
              <a:spcBef>
                <a:spcPct val="0"/>
              </a:spcBef>
              <a:spcAft>
                <a:spcPct val="0"/>
              </a:spcAft>
              <a:defRPr sz="2400">
                <a:solidFill>
                  <a:schemeClr val="tx1"/>
                </a:solidFill>
                <a:latin typeface="Times" charset="0"/>
                <a:ea typeface="Geneva" charset="0"/>
                <a:cs typeface="Geneva" charset="0"/>
              </a:defRPr>
            </a:lvl8pPr>
            <a:lvl9pPr marL="1828800" eaLnBrk="0" fontAlgn="base" hangingPunct="0">
              <a:spcBef>
                <a:spcPct val="0"/>
              </a:spcBef>
              <a:spcAft>
                <a:spcPct val="0"/>
              </a:spcAft>
              <a:defRPr sz="2400">
                <a:solidFill>
                  <a:schemeClr val="tx1"/>
                </a:solidFill>
                <a:latin typeface="Times" charset="0"/>
                <a:ea typeface="Geneva" charset="0"/>
                <a:cs typeface="Geneva" charset="0"/>
              </a:defRPr>
            </a:lvl9pPr>
          </a:lstStyle>
          <a:p>
            <a:pPr algn="ctr">
              <a:spcBef>
                <a:spcPct val="50000"/>
              </a:spcBef>
            </a:pPr>
            <a:r>
              <a:rPr lang="en-US" sz="1700" b="1"/>
              <a:t>7.</a:t>
            </a:r>
          </a:p>
        </p:txBody>
      </p:sp>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832</TotalTime>
  <Words>1119</Words>
  <Application>Microsoft Macintosh PowerPoint</Application>
  <PresentationFormat>Custom</PresentationFormat>
  <Paragraphs>147</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Times</vt:lpstr>
      <vt:lpstr>Geneva</vt:lpstr>
      <vt:lpstr>Arial</vt:lpstr>
      <vt:lpstr>Calibri</vt:lpstr>
      <vt:lpstr>Times New Roman</vt:lpstr>
      <vt:lpstr>Helvetica</vt:lpstr>
      <vt:lpstr>Blank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Fryman</dc:creator>
  <cp:lastModifiedBy>Rick Griffith</cp:lastModifiedBy>
  <cp:revision>137</cp:revision>
  <cp:lastPrinted>2003-11-14T19:03:08Z</cp:lastPrinted>
  <dcterms:created xsi:type="dcterms:W3CDTF">2003-02-16T12:47:41Z</dcterms:created>
  <dcterms:modified xsi:type="dcterms:W3CDTF">2016-02-22T10:28:44Z</dcterms:modified>
</cp:coreProperties>
</file>